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3F6"/>
    <a:srgbClr val="9FCEC9"/>
    <a:srgbClr val="E8F2F5"/>
    <a:srgbClr val="D5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7"/>
    <p:restoredTop sz="96405"/>
  </p:normalViewPr>
  <p:slideViewPr>
    <p:cSldViewPr snapToGrid="0">
      <p:cViewPr>
        <p:scale>
          <a:sx n="400" d="100"/>
          <a:sy n="400" d="100"/>
        </p:scale>
        <p:origin x="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1A87-5CED-FF88-BBBC-549FE08F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EEEA6-38C3-952A-DB0A-47C1B4AB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482D-241B-4334-585D-11509E73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052CA-3365-0BEC-4CF8-E5098E64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8D9B-0F56-080A-24B0-62153550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2C853B-9A75-584A-8F6B-8BEC0BCF48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168" y="5647888"/>
            <a:ext cx="1102066" cy="1210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1B684C-AEA2-4442-759F-16693847E3B8}"/>
              </a:ext>
            </a:extLst>
          </p:cNvPr>
          <p:cNvSpPr txBox="1"/>
          <p:nvPr userDrawn="1"/>
        </p:nvSpPr>
        <p:spPr>
          <a:xfrm>
            <a:off x="1360967" y="1543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3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1A87-5CED-FF88-BBBC-549FE08F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55962"/>
            <a:ext cx="9144000" cy="119856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EEEA6-38C3-952A-DB0A-47C1B4AB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13700"/>
            <a:ext cx="9144000" cy="649287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482D-241B-4334-585D-11509E73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052CA-3365-0BEC-4CF8-E5098E64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8D9B-0F56-080A-24B0-62153550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6934-3145-977E-FD14-0724B3ED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AA24-0524-86D3-3786-302C88BD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7B9-99C3-F3A0-897C-B5C96206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1729-F61E-5101-26CD-3860C83A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5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6934-3145-977E-FD14-0724B3ED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FABF-D9AF-EE65-B000-7F987777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478129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AA24-0524-86D3-3786-302C88BD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7B9-99C3-F3A0-897C-B5C96206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1729-F61E-5101-26CD-3860C83A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0B3D88-76CB-8D4F-F8C7-CB6FAAF61A7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1" y="681038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839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6934-3145-977E-FD14-0724B3ED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FABF-D9AF-EE65-B000-7F987777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915"/>
            <a:ext cx="10515600" cy="47620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AA24-0524-86D3-3786-302C88BD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7B9-99C3-F3A0-897C-B5C96206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1729-F61E-5101-26CD-3860C83A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93FB06B-C038-E758-22A3-30B17FD7764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685781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735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B272-DD22-8D64-F806-1E4153A7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85FF-5937-27B5-61F3-221454303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3789"/>
            <a:ext cx="5181600" cy="47331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A881B-48C4-3AB3-3100-84EB4F333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3789"/>
            <a:ext cx="5181600" cy="4733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227F3-E6D6-0F3D-D30D-DCD3CCBC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4B4EF-EEB5-1157-3755-76666B23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015F-C591-76DF-837C-1B18DDD1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8674C7D-E293-D74D-668A-18970B11211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685780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260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B272-DD22-8D64-F806-1E4153A7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85FF-5937-27B5-61F3-221454303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4163"/>
            <a:ext cx="5181600" cy="474279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A881B-48C4-3AB3-3100-84EB4F333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4164"/>
            <a:ext cx="5181600" cy="474279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227F3-E6D6-0F3D-D30D-DCD3CCBC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4B4EF-EEB5-1157-3755-76666B23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015F-C591-76DF-837C-1B18DDD1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8674C7D-E293-D74D-668A-18970B11211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681037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742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91C2-EB20-7DAE-6940-1C1E8EF2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41"/>
            <a:ext cx="10515600" cy="1148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A9C9-1763-D3C6-AE8C-F432CCCC7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419316"/>
            <a:ext cx="5157787" cy="5625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29B1-853C-C52D-3099-A89624479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981913"/>
            <a:ext cx="5157787" cy="41581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281B3-8DBF-EA05-C4AD-194F38840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419316"/>
            <a:ext cx="5183188" cy="5625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46ADA-1333-B23A-981E-BE44F7118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1" y="1981914"/>
            <a:ext cx="5183188" cy="4158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568EA-4DCD-4219-6CE3-96F9A680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0BBBB-C951-2B3B-FCD1-73B74969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476C9-91EF-58AF-915E-8CEC87F0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CB84206-A20E-EBE0-7705-4F1DD2040AB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717953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717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91C2-EB20-7DAE-6940-1C1E8EF2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41"/>
            <a:ext cx="10515600" cy="1148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A9C9-1763-D3C6-AE8C-F432CCCC7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4745"/>
            <a:ext cx="5157787" cy="5625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29B1-853C-C52D-3099-A89624479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967343"/>
            <a:ext cx="5157787" cy="4217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281B3-8DBF-EA05-C4AD-194F38840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04745"/>
            <a:ext cx="5183188" cy="5625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46ADA-1333-B23A-981E-BE44F7118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1967342"/>
            <a:ext cx="5183188" cy="4217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568EA-4DCD-4219-6CE3-96F9A680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0BBBB-C951-2B3B-FCD1-73B74969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476C9-91EF-58AF-915E-8CEC87F0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CB84206-A20E-EBE0-7705-4F1DD2040AB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1" y="673080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617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4AD0FA-8A8B-6FF3-8216-B5B065B70275}"/>
              </a:ext>
            </a:extLst>
          </p:cNvPr>
          <p:cNvSpPr/>
          <p:nvPr userDrawn="1"/>
        </p:nvSpPr>
        <p:spPr>
          <a:xfrm>
            <a:off x="0" y="0"/>
            <a:ext cx="12191999" cy="1252600"/>
          </a:xfrm>
          <a:prstGeom prst="rect">
            <a:avLst/>
          </a:prstGeom>
          <a:solidFill>
            <a:srgbClr val="E8F2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6D9F9-4E78-B0C0-2A4B-E044ED92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569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8235F-AB7B-12E3-8706-22CC76CB5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4539"/>
            <a:ext cx="10515600" cy="4752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BF20E-180E-A966-3E25-3E30BECC3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82E6-315D-BA41-ACA3-E92985A89493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0F81-AC2B-B4C8-6AF6-84FEBB441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C1782-E457-C7A4-68B5-C6C876AF1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DE324-B3E6-E1C6-5D6A-469B3306F83C}"/>
              </a:ext>
            </a:extLst>
          </p:cNvPr>
          <p:cNvSpPr/>
          <p:nvPr userDrawn="1"/>
        </p:nvSpPr>
        <p:spPr>
          <a:xfrm>
            <a:off x="0" y="1226579"/>
            <a:ext cx="12191999" cy="1046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7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7" r:id="rId4"/>
    <p:sldLayoutId id="2147483650" r:id="rId5"/>
    <p:sldLayoutId id="2147483652" r:id="rId6"/>
    <p:sldLayoutId id="2147483659" r:id="rId7"/>
    <p:sldLayoutId id="2147483653" r:id="rId8"/>
    <p:sldLayoutId id="214748366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Harrold</dc:creator>
  <cp:lastModifiedBy>John Harrold</cp:lastModifiedBy>
  <cp:revision>19</cp:revision>
  <dcterms:created xsi:type="dcterms:W3CDTF">2024-05-07T12:03:31Z</dcterms:created>
  <dcterms:modified xsi:type="dcterms:W3CDTF">2025-04-07T17:07:15Z</dcterms:modified>
</cp:coreProperties>
</file>