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2B78-3EFF-6F46-BF8F-584CDA3A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FA5CE-0400-FE4A-BF11-F8704BDB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AB7-573E-F442-B84E-E05684B8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BF4F-BDFC-374B-8467-7F7A60C923FA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5F8B-F3F7-964B-B089-37BEE0C7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D62C-D2B1-A846-BD2F-70ED64ED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83E2-5F99-374A-B2C5-18A77B05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3029-3AA3-C145-8109-ADC29609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5036-9FC6-164A-A728-64FD9070E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C209-D4C8-D64F-8CA9-FB61E3CCC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807E9-269B-9D4B-9ED5-58CDF229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BF4F-BDFC-374B-8467-7F7A60C923FA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90E7A-F75C-9B4F-9AEC-766FAD77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5C2E-6758-6240-A345-1772630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83E2-5F99-374A-B2C5-18A77B05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84C45-56BA-4348-AF81-2A311589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D7CB8-CF8B-A84D-B396-5DA8E266D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0C89C-3E53-544A-9423-C4CDBBBFB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BF4F-BDFC-374B-8467-7F7A60C923FA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DD45-A3B3-DB4E-A8D1-BE6A26C8C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A137-2C20-A842-93DE-7C031591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83E2-5F99-374A-B2C5-18A77B054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Harrold</dc:creator>
  <cp:lastModifiedBy>John Harrold</cp:lastModifiedBy>
  <cp:revision>2</cp:revision>
  <dcterms:created xsi:type="dcterms:W3CDTF">2021-06-07T14:46:38Z</dcterms:created>
  <dcterms:modified xsi:type="dcterms:W3CDTF">2021-06-08T00:58:27Z</dcterms:modified>
</cp:coreProperties>
</file>