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9F3F6"/>
    <a:srgbClr val="9FCEC9"/>
    <a:srgbClr val="E8F2F5"/>
    <a:srgbClr val="D5F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887"/>
    <p:restoredTop sz="96405"/>
  </p:normalViewPr>
  <p:slideViewPr>
    <p:cSldViewPr snapToGrid="0">
      <p:cViewPr>
        <p:scale>
          <a:sx n="400" d="100"/>
          <a:sy n="400" d="100"/>
        </p:scale>
        <p:origin x="0" y="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32C853B-9A75-584A-8F6B-8BEC0BCF48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7168" y="5647888"/>
            <a:ext cx="1102066" cy="121011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11B684C-AEA2-4442-759F-16693847E3B8}"/>
              </a:ext>
            </a:extLst>
          </p:cNvPr>
          <p:cNvSpPr txBox="1"/>
          <p:nvPr userDrawn="1"/>
        </p:nvSpPr>
        <p:spPr>
          <a:xfrm>
            <a:off x="1360967" y="154384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734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31A87-5CED-FF88-BBBC-549FE08FBC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3255962"/>
            <a:ext cx="9144000" cy="1198563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3EEEA6-38C3-952A-DB0A-47C1B4AB3D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513700"/>
            <a:ext cx="9144000" cy="649287"/>
          </a:xfrm>
        </p:spPr>
        <p:txBody>
          <a:bodyPr anchor="b"/>
          <a:lstStyle>
            <a:lvl1pPr marL="0" indent="0" algn="l">
              <a:buNone/>
              <a:defRPr sz="24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B482D-241B-4334-585D-11509E7382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2052CA-3365-0BEC-4CF8-E5098E642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8D9B-0F56-080A-24B0-6215355079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5242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1507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FB0B3D88-76CB-8D4F-F8C7-CB6FAAF61A7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368399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C6934-3145-977E-FD14-0724B3ED9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4FABF-D9AF-EE65-B000-7F9877779C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FAA24-0524-86D3-3786-302C88BD6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7917B9-99C3-F3A0-897C-B5C96206F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91729-F61E-5101-26CD-3860C83A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93FB06B-C038-E758-22A3-30B17FD7764D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7273515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5177"/>
            <a:ext cx="5181600" cy="42217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5177"/>
            <a:ext cx="5181600" cy="422178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032605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EB272-DD22-8D64-F806-1E4153A70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AA85FF-5937-27B5-61F3-2214543033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55177"/>
            <a:ext cx="5181600" cy="4221785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2A881B-48C4-3AB3-3100-84EB4F3334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55177"/>
            <a:ext cx="5181600" cy="4221786"/>
          </a:xfrm>
        </p:spPr>
        <p:txBody>
          <a:bodyPr/>
          <a:lstStyle>
            <a:lvl1pPr marL="0" indent="0">
              <a:buNone/>
              <a:defRPr/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B227F3-E6D6-0F3D-D30D-DCD3CCBC45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54B4EF-EEB5-1157-3755-76666B231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2015F-C591-76DF-837C-1B18DDD11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B8674C7D-E293-D74D-668A-18970B112115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74242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477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477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847175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691C2-EB20-7DAE-6940-1C1E8EF28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41"/>
            <a:ext cx="10515600" cy="11482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55A9C9-1763-D3C6-AE8C-F432CCCC79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42477"/>
            <a:ext cx="5157787" cy="56259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29B1-853C-C52D-3099-A896244796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9D281B3-8DBF-EA05-C4AD-194F38840E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42477"/>
            <a:ext cx="5183188" cy="562598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A46ADA-1333-B23A-981E-BE44F71185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E568EA-4DCD-4219-6CE3-96F9A6802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80BBBB-C951-2B3B-FCD1-73B749697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E476C9-91EF-58AF-915E-8CEC87F01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4CB84206-A20E-EBE0-7705-4F1DD2040AB4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838199" y="1292066"/>
            <a:ext cx="10515599" cy="483725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2361779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B4AD0FA-8A8B-6FF3-8216-B5B065B70275}"/>
              </a:ext>
            </a:extLst>
          </p:cNvPr>
          <p:cNvSpPr/>
          <p:nvPr userDrawn="1"/>
        </p:nvSpPr>
        <p:spPr>
          <a:xfrm>
            <a:off x="1" y="71994"/>
            <a:ext cx="12192000" cy="1825625"/>
          </a:xfrm>
          <a:prstGeom prst="rect">
            <a:avLst/>
          </a:prstGeom>
          <a:solidFill>
            <a:srgbClr val="E8F2F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26D9F9-4E78-B0C0-2A4B-E044ED926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125"/>
            <a:ext cx="10515600" cy="118094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88235F-AB7B-12E3-8706-22CC76CB50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36749"/>
            <a:ext cx="10515600" cy="42402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BF20E-180E-A966-3E25-3E30BECC3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AE82E6-315D-BA41-ACA3-E92985A89493}" type="datetimeFigureOut">
              <a:rPr lang="en-US" smtClean="0"/>
              <a:t>5/10/24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330F81-AC2B-B4C8-6AF6-84FEBB441C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1782-E457-C7A4-68B5-C6C876AF11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E65C0E-4709-8E46-81A2-618D2A7D324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F1DE324-B3E6-E1C6-5D6A-469B3306F83C}"/>
              </a:ext>
            </a:extLst>
          </p:cNvPr>
          <p:cNvSpPr/>
          <p:nvPr userDrawn="1"/>
        </p:nvSpPr>
        <p:spPr>
          <a:xfrm>
            <a:off x="0" y="1794746"/>
            <a:ext cx="12192000" cy="104618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2575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6" r:id="rId2"/>
    <p:sldLayoutId id="2147483658" r:id="rId3"/>
    <p:sldLayoutId id="2147483657" r:id="rId4"/>
    <p:sldLayoutId id="2147483650" r:id="rId5"/>
    <p:sldLayoutId id="2147483652" r:id="rId6"/>
    <p:sldLayoutId id="2147483659" r:id="rId7"/>
    <p:sldLayoutId id="2147483653" r:id="rId8"/>
    <p:sldLayoutId id="2147483660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John Harrold</dc:creator>
  <cp:lastModifiedBy>John Harrold</cp:lastModifiedBy>
  <cp:revision>16</cp:revision>
  <dcterms:created xsi:type="dcterms:W3CDTF">2024-05-07T12:03:31Z</dcterms:created>
  <dcterms:modified xsi:type="dcterms:W3CDTF">2024-05-11T06:01:03Z</dcterms:modified>
</cp:coreProperties>
</file>