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/>
    <p:restoredTop sz="91678"/>
  </p:normalViewPr>
  <p:slideViewPr>
    <p:cSldViewPr>
      <p:cViewPr varScale="1">
        <p:scale>
          <a:sx n="120" d="100"/>
          <a:sy n="120" d="100"/>
        </p:scale>
        <p:origin x="214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56253-81D4-504C-9F22-C43A5586B7F8}" type="datetimeFigureOut">
              <a:rPr lang="en-US" smtClean="0"/>
              <a:t>6/1/21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7671F-65B2-C943-88AE-640BC5686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60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38B4D-A065-A048-981C-DE16882AB0B1}" type="datetimeFigureOut">
              <a:rPr lang="en-US" smtClean="0"/>
              <a:t>6/1/21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00962-FE5E-434B-80E6-1D6B8A94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500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D871C1FE-9025-5C49-BA5C-C24D6151D8FF}" type="datetime1">
              <a:rPr lang="en-US" smtClean="0"/>
              <a:t>6/1/21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52BA1850-337E-7747-91FB-64B4051995E4}" type="datetime1">
              <a:rPr lang="en-US" smtClean="0"/>
              <a:t>6/1/21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 anchor="b"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868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AA0DAA0C-97E8-DA4A-9975-EC4E464C2F40}" type="datetime1">
              <a:rPr lang="en-US" smtClean="0"/>
              <a:t>6/1/21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8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 anchor="b"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86800" cy="4572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AA0DAA0C-97E8-DA4A-9975-EC4E464C2F40}" type="datetime1">
              <a:rPr lang="en-US" smtClean="0"/>
              <a:t>6/1/21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703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62578"/>
            <a:ext cx="7772400" cy="1470025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54125"/>
            <a:ext cx="7772400" cy="17526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319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04A76F9C-33B6-4248-95F4-E755A51BE64F}" type="datetime1">
              <a:rPr lang="en-US" smtClean="0"/>
              <a:t>6/1/21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  <a:prstGeom prst="rect">
            <a:avLst/>
          </a:prstGeom>
        </p:spPr>
        <p:txBody>
          <a:bodyPr/>
          <a:lstStyle>
            <a:lvl1pPr>
              <a:buNone/>
              <a:defRPr sz="280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  <a:prstGeom prst="rect">
            <a:avLst/>
          </a:prstGeom>
        </p:spPr>
        <p:txBody>
          <a:bodyPr/>
          <a:lstStyle>
            <a:lvl1pPr>
              <a:buNone/>
              <a:defRPr sz="280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04A76F9C-33B6-4248-95F4-E755A51BE64F}" type="datetime1">
              <a:rPr lang="en-US" smtClean="0"/>
              <a:t>6/1/21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415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_ba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7BA53915-059E-FD4B-A198-BD5AD9F97206}" type="datetime1">
              <a:rPr lang="en-US" smtClean="0"/>
              <a:t>6/1/21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B3A2247-8042-084E-8974-524A230C95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45025" y="1484784"/>
            <a:ext cx="424745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749FA58-F2E5-B949-919F-958B0C33583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251520" y="1505583"/>
            <a:ext cx="424586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677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F7C6CE28-510F-5240-BB2D-5CAA84033ED0}" type="datetime1">
              <a:rPr lang="en-US" smtClean="0"/>
              <a:t>6/1/21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424"/>
            <a:ext cx="8640959" cy="3603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512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44280" cy="4637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637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DC8473B6-9DB1-6841-865B-A1275004FC4D}" type="datetime1">
              <a:rPr lang="en-US" smtClean="0"/>
              <a:t>6/1/21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424"/>
            <a:ext cx="8640959" cy="3603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159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2670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64096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356350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1BC43-4B43-954F-8BAE-86993A84B7B7}" type="datetime1">
              <a:rPr lang="en-US" smtClean="0"/>
              <a:t>6/1/21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3608" y="6356350"/>
            <a:ext cx="70567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72400" y="6356350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1" r:id="rId3"/>
    <p:sldLayoutId id="2147483660" r:id="rId4"/>
    <p:sldLayoutId id="2147483652" r:id="rId5"/>
    <p:sldLayoutId id="2147483662" r:id="rId6"/>
    <p:sldLayoutId id="2147483658" r:id="rId7"/>
    <p:sldLayoutId id="2147483657" r:id="rId8"/>
    <p:sldLayoutId id="2147483659" r:id="rId9"/>
    <p:sldLayoutId id="2147483654" r:id="rId10"/>
    <p:sldLayoutId id="2147483655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John Harrold</cp:lastModifiedBy>
  <cp:revision>78</cp:revision>
  <dcterms:created xsi:type="dcterms:W3CDTF">2017-02-13T16:18:36Z</dcterms:created>
  <dcterms:modified xsi:type="dcterms:W3CDTF">2021-06-02T01:06:59Z</dcterms:modified>
  <cp:category/>
</cp:coreProperties>
</file>