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1678"/>
  </p:normalViewPr>
  <p:slideViewPr>
    <p:cSldViewPr>
      <p:cViewPr varScale="1">
        <p:scale>
          <a:sx n="120" d="100"/>
          <a:sy n="120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12/27/20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12/27/20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12/27/20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12/27/20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578F-EF62-0044-A76C-7483EE1BA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88828" r="-1112"/>
          <a:stretch/>
        </p:blipFill>
        <p:spPr>
          <a:xfrm>
            <a:off x="7092280" y="6237311"/>
            <a:ext cx="2021993" cy="56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FC0AB-232C-D84F-8A17-9D2684D08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1806" r="74145"/>
          <a:stretch/>
        </p:blipFill>
        <p:spPr>
          <a:xfrm>
            <a:off x="0" y="4588456"/>
            <a:ext cx="2267743" cy="22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3A2247-8042-084E-8974-524A230C9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025" y="1484784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49FA58-F2E5-B949-919F-958B0C3358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51520" y="150558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12/27/20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12/27/20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2" r:id="rId5"/>
    <p:sldLayoutId id="2147483662" r:id="rId6"/>
    <p:sldLayoutId id="2147483658" r:id="rId7"/>
    <p:sldLayoutId id="2147483657" r:id="rId8"/>
    <p:sldLayoutId id="2147483659" r:id="rId9"/>
    <p:sldLayoutId id="2147483654" r:id="rId10"/>
    <p:sldLayoutId id="21474836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John Harrold</cp:lastModifiedBy>
  <cp:revision>77</cp:revision>
  <dcterms:created xsi:type="dcterms:W3CDTF">2017-02-13T16:18:36Z</dcterms:created>
  <dcterms:modified xsi:type="dcterms:W3CDTF">2020-12-27T20:16:49Z</dcterms:modified>
  <cp:category/>
</cp:coreProperties>
</file>