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73"/>
    <p:restoredTop sz="94674"/>
  </p:normalViewPr>
  <p:slideViewPr>
    <p:cSldViewPr>
      <p:cViewPr varScale="1">
        <p:scale>
          <a:sx n="97" d="100"/>
          <a:sy n="97" d="100"/>
        </p:scale>
        <p:origin x="216" y="9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56253-81D4-504C-9F22-C43A5586B7F8}" type="datetimeFigureOut">
              <a:rPr lang="en-US" smtClean="0"/>
              <a:t>1/25/19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7671F-65B2-C943-88AE-640BC5686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608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38B4D-A065-A048-981C-DE16882AB0B1}" type="datetimeFigureOut">
              <a:rPr lang="en-US" smtClean="0"/>
              <a:t>1/25/19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00962-FE5E-434B-80E6-1D6B8A94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500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-hea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0029"/>
            <a:ext cx="9144000" cy="60453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52BA1850-337E-7747-91FB-64B4051995E4}" type="datetime1">
              <a:rPr lang="en-US" smtClean="0"/>
              <a:t>1/25/19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8680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BB662456-9DF9-7F42-9863-03F75BEC0447}" type="datetime1">
              <a:rPr lang="en-US" smtClean="0"/>
              <a:t>1/25/19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pic>
        <p:nvPicPr>
          <p:cNvPr id="12" name="Picture 11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746"/>
            <a:ext cx="8640959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 anchor="b"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86800" cy="45720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AA0DAA0C-97E8-DA4A-9975-EC4E464C2F40}" type="datetime1">
              <a:rPr lang="en-US" smtClean="0"/>
              <a:t>1/25/19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pic>
        <p:nvPicPr>
          <p:cNvPr id="12" name="Picture 11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746"/>
            <a:ext cx="8640959" cy="360362"/>
          </a:xfrm>
        </p:spPr>
        <p:txBody>
          <a:bodyPr anchor="t"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8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logo-head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1" b="17748"/>
          <a:stretch/>
        </p:blipFill>
        <p:spPr>
          <a:xfrm>
            <a:off x="0" y="3309180"/>
            <a:ext cx="9180512" cy="357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2204864"/>
            <a:ext cx="4244280" cy="40324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4864"/>
            <a:ext cx="4244280" cy="40324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04A76F9C-33B6-4248-95F4-E755A51BE64F}" type="datetime1">
              <a:rPr lang="en-US" smtClean="0"/>
              <a:t>1/25/19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1" y="1038424"/>
            <a:ext cx="8640960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2204864"/>
            <a:ext cx="4244280" cy="4032448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4864"/>
            <a:ext cx="4244280" cy="4032448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7BA53915-059E-FD4B-A198-BD5AD9F97206}" type="datetime1">
              <a:rPr lang="en-US" smtClean="0"/>
              <a:t>1/25/19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1" y="1038424"/>
            <a:ext cx="8640960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677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F7C6CE28-510F-5240-BB2D-5CAA84033ED0}" type="datetime1">
              <a:rPr lang="en-US" smtClean="0"/>
              <a:t>1/25/19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424"/>
            <a:ext cx="8640959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512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44280" cy="4637112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4637112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DC8473B6-9DB1-6841-865B-A1275004FC4D}" type="datetime1">
              <a:rPr lang="en-US" smtClean="0"/>
              <a:t>1/25/19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424"/>
            <a:ext cx="8640959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159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D871C1FE-9025-5C49-BA5C-C24D6151D8FF}" type="datetime1">
              <a:rPr lang="en-US" smtClean="0"/>
              <a:t>1/25/19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62670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640960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356350"/>
            <a:ext cx="72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1BC43-4B43-954F-8BAE-86993A84B7B7}" type="datetime1">
              <a:rPr lang="en-US" smtClean="0"/>
              <a:t>1/25/19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43608" y="6356350"/>
            <a:ext cx="70567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72400" y="6356350"/>
            <a:ext cx="72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8" r:id="rId6"/>
    <p:sldLayoutId id="2147483657" r:id="rId7"/>
    <p:sldLayoutId id="2147483659" r:id="rId8"/>
    <p:sldLayoutId id="2147483654" r:id="rId9"/>
    <p:sldLayoutId id="2147483655" r:id="rId10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Microsoft Office User</cp:lastModifiedBy>
  <cp:revision>49</cp:revision>
  <dcterms:created xsi:type="dcterms:W3CDTF">2017-02-13T16:18:36Z</dcterms:created>
  <dcterms:modified xsi:type="dcterms:W3CDTF">2019-01-26T03:19:15Z</dcterms:modified>
  <cp:category/>
</cp:coreProperties>
</file>