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3"/>
    <p:restoredTop sz="91692"/>
  </p:normalViewPr>
  <p:slideViewPr>
    <p:cSldViewPr>
      <p:cViewPr varScale="1">
        <p:scale>
          <a:sx n="47" d="100"/>
          <a:sy n="47" d="100"/>
        </p:scale>
        <p:origin x="10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1578F-EF62-0044-A76C-7483EE1BAC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7" t="88828" r="-1112"/>
          <a:stretch/>
        </p:blipFill>
        <p:spPr>
          <a:xfrm>
            <a:off x="7092280" y="6237311"/>
            <a:ext cx="2021993" cy="565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3FC0AB-232C-D84F-8A17-9D2684D086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61806" r="74145"/>
          <a:stretch/>
        </p:blipFill>
        <p:spPr>
          <a:xfrm>
            <a:off x="0" y="4588456"/>
            <a:ext cx="2267743" cy="221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52BA1850-337E-7747-91FB-64B4051995E4}" type="datetime1">
              <a:rPr lang="en-US" smtClean="0"/>
              <a:t>7/1/19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BB662456-9DF9-7F42-9863-03F75BEC0447}" type="datetime1">
              <a:rPr lang="en-US" smtClean="0"/>
              <a:t>7/1/19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AA0DAA0C-97E8-DA4A-9975-EC4E464C2F40}" type="datetime1">
              <a:rPr lang="en-US" smtClean="0"/>
              <a:t>7/1/19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2578"/>
            <a:ext cx="7772400" cy="1470025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54125"/>
            <a:ext cx="7772400" cy="1752600"/>
          </a:xfrm>
        </p:spPr>
        <p:txBody>
          <a:bodyPr anchor="b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1578F-EF62-0044-A76C-7483EE1BAC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7" t="88828" r="-1112"/>
          <a:stretch/>
        </p:blipFill>
        <p:spPr>
          <a:xfrm>
            <a:off x="7092280" y="6237311"/>
            <a:ext cx="2021993" cy="565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3FC0AB-232C-D84F-8A17-9D2684D086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61806" r="74145"/>
          <a:stretch/>
        </p:blipFill>
        <p:spPr>
          <a:xfrm>
            <a:off x="0" y="4588456"/>
            <a:ext cx="2267743" cy="221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9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04A76F9C-33B6-4248-95F4-E755A51BE64F}" type="datetime1">
              <a:rPr lang="en-US" smtClean="0"/>
              <a:t>7/1/19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7BA53915-059E-FD4B-A198-BD5AD9F97206}" type="datetime1">
              <a:rPr lang="en-US" smtClean="0"/>
              <a:t>7/1/19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F7C6CE28-510F-5240-BB2D-5CAA84033ED0}" type="datetime1">
              <a:rPr lang="en-US" smtClean="0"/>
              <a:t>7/1/19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DC8473B6-9DB1-6841-865B-A1275004FC4D}" type="datetime1">
              <a:rPr lang="en-US" smtClean="0"/>
              <a:t>7/1/19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D871C1FE-9025-5C49-BA5C-C24D6151D8FF}" type="datetime1">
              <a:rPr lang="en-US" smtClean="0"/>
              <a:t>7/1/19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7/1/19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3608" y="6356350"/>
            <a:ext cx="7056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400" y="63563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60" r:id="rId4"/>
    <p:sldLayoutId id="2147483652" r:id="rId5"/>
    <p:sldLayoutId id="2147483658" r:id="rId6"/>
    <p:sldLayoutId id="2147483657" r:id="rId7"/>
    <p:sldLayoutId id="2147483659" r:id="rId8"/>
    <p:sldLayoutId id="2147483654" r:id="rId9"/>
    <p:sldLayoutId id="214748365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61</cp:revision>
  <dcterms:created xsi:type="dcterms:W3CDTF">2017-02-13T16:18:36Z</dcterms:created>
  <dcterms:modified xsi:type="dcterms:W3CDTF">2019-07-01T15:53:51Z</dcterms:modified>
  <cp:category/>
</cp:coreProperties>
</file>