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>
      <p:cViewPr varScale="1">
        <p:scale>
          <a:sx n="112" d="100"/>
          <a:sy n="112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4/18/18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4/18/18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Harrold, John</cp:lastModifiedBy>
  <cp:revision>42</cp:revision>
  <dcterms:created xsi:type="dcterms:W3CDTF">2017-02-13T16:18:36Z</dcterms:created>
  <dcterms:modified xsi:type="dcterms:W3CDTF">2018-04-18T18:18:17Z</dcterms:modified>
  <cp:category/>
</cp:coreProperties>
</file>