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0"/>
    <p:restoredTop sz="91692"/>
  </p:normalViewPr>
  <p:slideViewPr>
    <p:cSldViewPr>
      <p:cViewPr varScale="1">
        <p:scale>
          <a:sx n="47" d="100"/>
          <a:sy n="47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5/5/19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BB662456-9DF9-7F42-9863-03F75BEC0447}" type="datetime1">
              <a:rPr lang="en-US" smtClean="0"/>
              <a:t>5/5/19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5/5/19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5/5/19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5/5/19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5/5/19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5/5/19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5/5/19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5/5/19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60</cp:revision>
  <dcterms:created xsi:type="dcterms:W3CDTF">2017-02-13T16:18:36Z</dcterms:created>
  <dcterms:modified xsi:type="dcterms:W3CDTF">2019-05-06T02:44:58Z</dcterms:modified>
  <cp:category/>
</cp:coreProperties>
</file>