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8"/>
    <p:restoredTop sz="91698"/>
  </p:normalViewPr>
  <p:slideViewPr>
    <p:cSldViewPr>
      <p:cViewPr varScale="1">
        <p:scale>
          <a:sx n="82" d="100"/>
          <a:sy n="82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7/21/19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7/21/19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7/21/19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7/21/19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7/21/19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7/21/19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64</cp:revision>
  <dcterms:created xsi:type="dcterms:W3CDTF">2017-02-13T16:18:36Z</dcterms:created>
  <dcterms:modified xsi:type="dcterms:W3CDTF">2019-07-21T13:23:46Z</dcterms:modified>
  <cp:category/>
</cp:coreProperties>
</file>