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44C"/>
    <a:srgbClr val="E73551"/>
    <a:srgbClr val="84A3E1"/>
    <a:srgbClr val="CF6475"/>
    <a:srgbClr val="523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74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475D-3F8C-29D8-C5E8-0D6852F7D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EE258-D12D-3E6C-E4C4-041BFD0B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9F96-B5E6-E523-9916-3728B609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D14D-7204-E3A0-1F7A-562A1F02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F24C4-17FA-E933-43C6-3C41FF72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6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76CF-2E28-C85E-9F0F-9B89F714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F377-584D-A532-2F4E-3EB43E07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D070-92FA-619C-7B60-B5A62B9D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41E0-E705-0A6D-C0B5-B0CA6D37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9FA7-13C1-991E-1E19-5C9E8E82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655FC-49A5-B8B2-011D-0B9F07A03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EA251-4A6E-740B-B9FF-EB775099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0652B-C694-A712-0CB4-4FA13246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4333-6738-3B64-55A6-6E26FA5F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6C03-91C5-93D5-63F5-E3006E74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5957-EF18-05B1-5EEF-512D3365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379C6-1F95-5AC8-09CB-25BC72B8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68A3-6C44-23D6-A469-8E8F24E8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1AF4-B9FB-73C4-DEC8-A12F4289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A7CE5-7F0E-BCD0-C4DF-8A47BA9B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5D29-2FA0-E863-5D41-8704A9D5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11A5-4375-0574-1DDA-035E431C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69D7-3BD7-7ECB-441D-61A70963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5FA6-1B4F-B148-9E5C-E581EEC1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4AD7-0905-1B99-CB1F-FEB459B2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8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B5BD-B159-872F-AE44-45AE9C5E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CFD1-9F0E-93E5-2690-0441FD731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879DA-3F79-076C-04CF-393A3E06C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B352-B0AD-C32A-4169-5ADC8046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DC7C-5D6C-B239-BD5C-310DBD3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F28E-AACD-345C-2009-CD16A69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2D99-B800-60BB-670C-99A47F99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6516F-5C49-164F-3C24-4E9A81CFC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A055A-5553-0360-B2C0-CDF061E4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3A216-15F7-2658-4DEE-EB770C95A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1FF69-F93B-2531-7B0E-53475850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2E9F0-C714-BC2D-85FE-FDF72F61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08E6F-4D8C-F02D-1BEF-95BB186B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C5694-20AB-8070-EFED-F8449713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B0FB-C118-DC31-A435-871440D2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E4B6-C83B-FFFC-51D1-BB7A985F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578B3-8CAA-F81F-D1F5-9CD2819D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5CAAB-EEA4-A06E-801A-2E7F4CCA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F70C-97AC-3383-1D90-71190D7C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68645-31FB-0686-70F9-7B527A54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7EC1-2D93-DC5A-51F3-280DA96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2390-8752-28D2-F734-A640FCD1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7A1-252E-55B2-355A-168F0C2A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FDEE3-1326-D267-FABA-35B4AF658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2E85D-83EE-37FE-1C9D-91C08F2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DC55-A477-21A3-096F-C6DFC36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77ABA-27CE-300F-5F28-3C7649DA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8657-BBAA-B063-E848-387791F4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C973B-E5D1-D609-45F4-DDE9F2703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12D4A-F3C2-E418-F105-CDD71617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BF5E2-86DC-4D1B-B36A-6C549215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D83BA-B8CB-5DEA-FB68-70400A0C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BE43E-A023-D3F0-38AF-89057F42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498FA-799B-1DCA-C76C-3BF28426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A1AFC-7D5B-D57B-B349-28F70AE4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59FA-376B-D841-9347-8083F53B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ECA6-F12B-41DB-A781-7CEFC582D01A}" type="datetimeFigureOut">
              <a:rPr lang="en-US" smtClean="0"/>
              <a:t>08/08/2022 Mon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1B29-1B9E-E5E0-FEE0-106F04152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3D68-570D-5A46-6130-FE12756EA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BD7F-B114-496E-8D84-2AEC8497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F9BE-2D65-5043-C1D5-18B8225FC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E9D1-AA81-5D48-9038-4DF8823D5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6B82C-C319-B15A-087D-086E929D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1D756-0A63-65B2-CFC4-F3CD0E2DB9C4}"/>
              </a:ext>
            </a:extLst>
          </p:cNvPr>
          <p:cNvSpPr txBox="1"/>
          <p:nvPr/>
        </p:nvSpPr>
        <p:spPr>
          <a:xfrm>
            <a:off x="4106455" y="439740"/>
            <a:ext cx="4213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523C62"/>
                </a:solidFill>
                <a:latin typeface="Comic Sans MS" panose="030F0702030302020204" pitchFamily="66" charset="0"/>
              </a:rPr>
              <a:t>Argumentative Essay</a:t>
            </a:r>
          </a:p>
          <a:p>
            <a:pPr algn="ctr"/>
            <a:r>
              <a:rPr lang="en-US" sz="2400" dirty="0">
                <a:solidFill>
                  <a:srgbClr val="523C62"/>
                </a:solidFill>
                <a:latin typeface="Comic Sans MS" panose="030F0702030302020204" pitchFamily="66" charset="0"/>
              </a:rPr>
              <a:t>Evaluation</a:t>
            </a:r>
            <a:endParaRPr lang="en-US" sz="3200" dirty="0">
              <a:solidFill>
                <a:srgbClr val="523C62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AB794-910F-0D29-6179-B284F716CF37}"/>
              </a:ext>
            </a:extLst>
          </p:cNvPr>
          <p:cNvSpPr/>
          <p:nvPr/>
        </p:nvSpPr>
        <p:spPr>
          <a:xfrm>
            <a:off x="316523" y="422031"/>
            <a:ext cx="1477108" cy="1066800"/>
          </a:xfrm>
          <a:prstGeom prst="ellipse">
            <a:avLst/>
          </a:prstGeom>
          <a:solidFill>
            <a:srgbClr val="84A3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6369CF-188E-8CF3-5D9D-7964A7701E8E}"/>
              </a:ext>
            </a:extLst>
          </p:cNvPr>
          <p:cNvSpPr/>
          <p:nvPr/>
        </p:nvSpPr>
        <p:spPr>
          <a:xfrm>
            <a:off x="468923" y="615462"/>
            <a:ext cx="1477108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BF7027-3BF7-DD22-752D-D3D13FCB5885}"/>
              </a:ext>
            </a:extLst>
          </p:cNvPr>
          <p:cNvSpPr/>
          <p:nvPr/>
        </p:nvSpPr>
        <p:spPr>
          <a:xfrm>
            <a:off x="10245969" y="243316"/>
            <a:ext cx="1477108" cy="1066800"/>
          </a:xfrm>
          <a:prstGeom prst="ellipse">
            <a:avLst/>
          </a:prstGeom>
          <a:solidFill>
            <a:srgbClr val="3D24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19992D-B898-590F-F1F3-EAAD8F0AB51F}"/>
              </a:ext>
            </a:extLst>
          </p:cNvPr>
          <p:cNvSpPr/>
          <p:nvPr/>
        </p:nvSpPr>
        <p:spPr>
          <a:xfrm>
            <a:off x="10398369" y="436747"/>
            <a:ext cx="1477108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E0D68-42AC-5134-80C5-A1FB3162CAEE}"/>
              </a:ext>
            </a:extLst>
          </p:cNvPr>
          <p:cNvSpPr txBox="1"/>
          <p:nvPr/>
        </p:nvSpPr>
        <p:spPr>
          <a:xfrm>
            <a:off x="5069859" y="1335001"/>
            <a:ext cx="2286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3D244C"/>
                </a:solidFill>
              </a:rPr>
              <a:t>via</a:t>
            </a:r>
            <a:r>
              <a:rPr lang="en-US" sz="1100" dirty="0"/>
              <a:t> </a:t>
            </a:r>
          </a:p>
          <a:p>
            <a:r>
              <a:rPr lang="en-US" sz="2800" dirty="0">
                <a:solidFill>
                  <a:srgbClr val="E73551"/>
                </a:solidFill>
              </a:rPr>
              <a:t>Deep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E7355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99753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</cp:revision>
  <dcterms:created xsi:type="dcterms:W3CDTF">2022-08-08T21:56:52Z</dcterms:created>
  <dcterms:modified xsi:type="dcterms:W3CDTF">2022-08-08T21:57:10Z</dcterms:modified>
</cp:coreProperties>
</file>