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287" r:id="rId2"/>
    <p:sldId id="288" r:id="rId3"/>
    <p:sldId id="289" r:id="rId4"/>
    <p:sldId id="290" r:id="rId5"/>
    <p:sldId id="291" r:id="rId6"/>
    <p:sldId id="292" r:id="rId7"/>
  </p:sldIdLst>
  <p:sldSz cx="216741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192"/>
    <a:srgbClr val="325872"/>
    <a:srgbClr val="28475C"/>
    <a:srgbClr val="1A2F4B"/>
    <a:srgbClr val="ECB365"/>
    <a:srgbClr val="556E53"/>
    <a:srgbClr val="041C32"/>
    <a:srgbClr val="586A68"/>
    <a:srgbClr val="29435C"/>
    <a:srgbClr val="042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 autoAdjust="0"/>
    <p:restoredTop sz="94241" autoAdjust="0"/>
  </p:normalViewPr>
  <p:slideViewPr>
    <p:cSldViewPr snapToGrid="0">
      <p:cViewPr>
        <p:scale>
          <a:sx n="47" d="100"/>
          <a:sy n="47" d="100"/>
        </p:scale>
        <p:origin x="138" y="1842"/>
      </p:cViewPr>
      <p:guideLst>
        <p:guide orient="horz" pos="3840"/>
        <p:guide pos="6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04/07/2022 Thu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04/07/2022 Thu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FB04-C91B-40B7-87A9-F749B6D97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E96AB-3288-4183-A77E-F47300F3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5EBD-FFCA-4A27-8A81-39839777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5E3F-B46C-4C92-9F0F-364106ED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FA61-BFFF-41FF-93A7-A441BD01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C18F-CE6C-494B-834B-12E1E680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837F-EF17-4918-B1AB-09119EEE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B01A-F9D4-47C6-81B8-F7C672CF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382D-E496-4FB5-B834-AD45A323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5B56-721E-4DC4-BA1C-BCE8ADDF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CA289-9D5D-4134-B4C4-6F3C0B0F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89AC3-3340-42F7-8A5F-B835C5F3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94E5-AF87-4D8E-9040-2686B6BC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158C-E169-49C8-BA5B-D1CABD2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6965-C734-4403-A7E9-075A927F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F6D115-5486-4FFD-BB80-EA63BAAF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453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rgbClr val="041C32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4EAB-F2A3-450A-AC3A-455790AF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DCEE-5107-4603-9AF0-81255BB2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3D2A-DC74-4BB5-974C-0B537955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C9BB-EB55-4D9F-910C-42A73B56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4E28-DFE3-41EE-992C-77AF54A0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F44F-4BEC-4869-B21E-41B488F3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FE0D-373C-4E00-B5EA-4D6CB064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5DFC-FD81-4275-A799-D3BB0029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18C3-7592-4F26-B355-3FBB0B24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93E3-8BF6-42D5-97C7-F0324152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26A9-2A78-4F31-A2AA-5EEB030B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3441-E2F2-421A-A5AE-00689AD9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E6447-930A-4DD9-AA98-F1E8B6B3A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7568-9619-429E-BABD-57587CAD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5A7D1-E3DA-4025-872A-95014A51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6495-5203-4146-BBD6-67DAA483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98FA-1CE5-41B2-A880-EBB41978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2E382-80E1-46AF-BF37-D5B3AE93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C02EE-575D-4CC0-A5C6-621F136F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33807-7B97-473F-9746-E64E6D40D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F7BE8-27C8-411B-BEEF-D79D4D24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5147-8FA8-4141-A234-E4824779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4C8E5-3A58-4C21-AA78-FA55B57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60B5B-5816-458C-9CED-1617535C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041C32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B364-FC35-437D-80FC-47D4691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B79FD-C381-450F-9410-CA782BBF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19875-8AEA-4D7F-BD3D-E2CDA0D8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CCFC2-C835-4F4C-A24A-10EEE090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30DE8-676F-4295-A1AF-DDC8BA2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DDFC1-A8D2-425C-9432-939EF046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C4ABC-85D6-49EC-BBC2-A6A1E7D4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7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C979-6DA5-4F47-93E4-E97DF32A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3AA2-A506-4598-A305-7FB5387B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F51B6-4E70-4054-BFEC-DB56880A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0960-ED4D-4845-908A-F87FFF39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F791-1C31-4D7F-B52B-EC2CD71E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C92ED-6A30-4377-8F5B-A471CC98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BFB3-B005-4CA6-9E78-FB4CCFE3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8EFFA-E1F6-4E18-830B-A0CDBD12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7956-BE99-497F-A732-369A7908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4B214-75BB-47A7-A119-CF969A61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7F92-564C-4B3E-865F-69AA6C3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5C1E-F55E-49E9-A59D-2D75AB37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3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D9F7C-2C8D-4573-959D-4C72415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367BF-5FA9-4210-94B9-EB5BDBC5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DF19-290C-4C97-B2E9-8EBB57AC6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04/07/2022 Thu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974D-54A8-4EAB-8BA6-84C585ED1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17C5-A906-4C65-954F-73F8990B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581E2-4D78-42AE-B513-62C96EA59147}"/>
              </a:ext>
            </a:extLst>
          </p:cNvPr>
          <p:cNvSpPr/>
          <p:nvPr userDrawn="1"/>
        </p:nvSpPr>
        <p:spPr>
          <a:xfrm>
            <a:off x="455162" y="471428"/>
            <a:ext cx="20769358" cy="11257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13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6567C0-B94D-43C3-B325-CCED0DE9172F}"/>
              </a:ext>
            </a:extLst>
          </p:cNvPr>
          <p:cNvCxnSpPr/>
          <p:nvPr userDrawn="1"/>
        </p:nvCxnSpPr>
        <p:spPr>
          <a:xfrm>
            <a:off x="1074523" y="2126919"/>
            <a:ext cx="19525093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8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15" r:id="rId12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C32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5D375D-9149-4256-888A-AEA2F72A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2" y="1344600"/>
            <a:ext cx="10371469" cy="8994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422F5-B5DC-409C-9F7A-41A2FCA8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30" y="2244436"/>
            <a:ext cx="7372466" cy="7372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22A603-1475-4361-9210-8849CADF6CE0}"/>
              </a:ext>
            </a:extLst>
          </p:cNvPr>
          <p:cNvSpPr txBox="1"/>
          <p:nvPr/>
        </p:nvSpPr>
        <p:spPr>
          <a:xfrm>
            <a:off x="509938" y="277461"/>
            <a:ext cx="54505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bg1"/>
                </a:solidFill>
              </a:rPr>
              <a:t>DeepCTR</a:t>
            </a:r>
            <a:endParaRPr lang="en-US" sz="88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ECB365"/>
                </a:solidFill>
                <a:latin typeface="Lato" panose="020F0502020204030203" pitchFamily="34" charset="0"/>
              </a:rPr>
              <a:t>Deep Learning State-of-the-Art and </a:t>
            </a:r>
          </a:p>
          <a:p>
            <a:r>
              <a:rPr lang="en-US" sz="2400" dirty="0">
                <a:solidFill>
                  <a:srgbClr val="ECB365"/>
                </a:solidFill>
                <a:latin typeface="Lato" panose="020F0502020204030203" pitchFamily="34" charset="0"/>
              </a:rPr>
              <a:t>Neural Architecture Search in</a:t>
            </a:r>
          </a:p>
          <a:p>
            <a:r>
              <a:rPr lang="en-US" sz="2000" dirty="0">
                <a:solidFill>
                  <a:srgbClr val="ECB365"/>
                </a:solidFill>
                <a:latin typeface="Lato" panose="020F0502020204030203" pitchFamily="34" charset="0"/>
              </a:rPr>
              <a:t>Digital Advertising CTR Prediction</a:t>
            </a:r>
          </a:p>
        </p:txBody>
      </p:sp>
    </p:spTree>
    <p:extLst>
      <p:ext uri="{BB962C8B-B14F-4D97-AF65-F5344CB8AC3E}">
        <p14:creationId xmlns:p14="http://schemas.microsoft.com/office/powerpoint/2010/main" val="90830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0F231-23AE-4F87-ADAF-27CDF169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2" y="1344600"/>
            <a:ext cx="10371469" cy="8994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C76B3-C1D3-40B9-AE22-2D6FA67C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30" y="2244436"/>
            <a:ext cx="7372466" cy="73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2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F6CC9087-0B94-4AFD-A2DE-7A38436A24A2}"/>
              </a:ext>
            </a:extLst>
          </p:cNvPr>
          <p:cNvSpPr/>
          <p:nvPr/>
        </p:nvSpPr>
        <p:spPr>
          <a:xfrm>
            <a:off x="4202402" y="745273"/>
            <a:ext cx="14888817" cy="11052313"/>
          </a:xfrm>
          <a:prstGeom prst="hexagon">
            <a:avLst/>
          </a:prstGeom>
          <a:solidFill>
            <a:srgbClr val="041C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0F231-23AE-4F87-ADAF-27CDF169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109" y="1302996"/>
            <a:ext cx="6695627" cy="5806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C76B3-C1D3-40B9-AE22-2D6FA67C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96" y="2140927"/>
            <a:ext cx="4130503" cy="4130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BB56B-5BF3-4F21-B2BA-A5EB5D6391A5}"/>
              </a:ext>
            </a:extLst>
          </p:cNvPr>
          <p:cNvSpPr txBox="1"/>
          <p:nvPr/>
        </p:nvSpPr>
        <p:spPr>
          <a:xfrm flipH="1">
            <a:off x="7010400" y="6916773"/>
            <a:ext cx="9245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Lato" panose="020F0502020204030203" pitchFamily="34" charset="0"/>
              </a:rPr>
              <a:t>DeepNeuralCTR</a:t>
            </a:r>
            <a:endParaRPr lang="en-US" sz="96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ctr"/>
            <a:r>
              <a:rPr lang="en-US" sz="3200" dirty="0">
                <a:solidFill>
                  <a:srgbClr val="ECB365"/>
                </a:solidFill>
                <a:latin typeface="Lato" panose="020F0502020204030203" pitchFamily="34" charset="0"/>
              </a:rPr>
              <a:t>Deep Learning and Neural Architecture Search in Digital Advertising CTR Prediction</a:t>
            </a:r>
            <a:endParaRPr lang="en-US" sz="500" dirty="0">
              <a:solidFill>
                <a:srgbClr val="ECB36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42FA1F-4366-428E-BCA5-427F25A1BE41}"/>
              </a:ext>
            </a:extLst>
          </p:cNvPr>
          <p:cNvSpPr/>
          <p:nvPr/>
        </p:nvSpPr>
        <p:spPr>
          <a:xfrm>
            <a:off x="4328160" y="467360"/>
            <a:ext cx="15199360" cy="11380083"/>
          </a:xfrm>
          <a:prstGeom prst="ellipse">
            <a:avLst/>
          </a:prstGeom>
          <a:solidFill>
            <a:srgbClr val="041C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0F231-23AE-4F87-ADAF-27CDF169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669" y="1668756"/>
            <a:ext cx="6695627" cy="5806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C76B3-C1D3-40B9-AE22-2D6FA67C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96" y="2506687"/>
            <a:ext cx="4130503" cy="4130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BB56B-5BF3-4F21-B2BA-A5EB5D6391A5}"/>
              </a:ext>
            </a:extLst>
          </p:cNvPr>
          <p:cNvSpPr txBox="1"/>
          <p:nvPr/>
        </p:nvSpPr>
        <p:spPr>
          <a:xfrm flipH="1">
            <a:off x="6461759" y="7445093"/>
            <a:ext cx="10972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ECB3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DeepCTR</a:t>
            </a:r>
            <a:endParaRPr lang="en-US" sz="11500" dirty="0">
              <a:solidFill>
                <a:srgbClr val="ECB3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42FA1F-4366-428E-BCA5-427F25A1BE41}"/>
              </a:ext>
            </a:extLst>
          </p:cNvPr>
          <p:cNvSpPr/>
          <p:nvPr/>
        </p:nvSpPr>
        <p:spPr>
          <a:xfrm>
            <a:off x="4328160" y="467360"/>
            <a:ext cx="15199360" cy="11380083"/>
          </a:xfrm>
          <a:prstGeom prst="ellipse">
            <a:avLst/>
          </a:prstGeom>
          <a:solidFill>
            <a:srgbClr val="041C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3126E4-8D53-40CB-B237-59B6329BB0A5}"/>
              </a:ext>
            </a:extLst>
          </p:cNvPr>
          <p:cNvGrpSpPr/>
          <p:nvPr/>
        </p:nvGrpSpPr>
        <p:grpSpPr>
          <a:xfrm>
            <a:off x="6441440" y="2582716"/>
            <a:ext cx="10972800" cy="7149371"/>
            <a:chOff x="6441440" y="1665659"/>
            <a:chExt cx="10972800" cy="71493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C76B3-C1D3-40B9-AE22-2D6FA67C7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2589" y="1665659"/>
              <a:ext cx="4130503" cy="413050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DBB56B-5BF3-4F21-B2BA-A5EB5D6391A5}"/>
                </a:ext>
              </a:extLst>
            </p:cNvPr>
            <p:cNvSpPr txBox="1"/>
            <p:nvPr/>
          </p:nvSpPr>
          <p:spPr>
            <a:xfrm flipH="1">
              <a:off x="6441440" y="6599039"/>
              <a:ext cx="109728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 err="1">
                  <a:solidFill>
                    <a:schemeClr val="bg1"/>
                  </a:solidFill>
                  <a:latin typeface="Avenir LT Std 45 Book" panose="020B0502020203020204" pitchFamily="34" charset="0"/>
                  <a:cs typeface="Segoe UI" panose="020B0502040204020203" pitchFamily="34" charset="0"/>
                </a:rPr>
                <a:t>DeepCTR</a:t>
              </a:r>
              <a:endParaRPr lang="en-US" sz="13800" dirty="0">
                <a:solidFill>
                  <a:schemeClr val="bg1"/>
                </a:solidFill>
                <a:latin typeface="Avenir LT Std 45 Book" panose="020B050202020302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7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42FA1F-4366-428E-BCA5-427F25A1BE41}"/>
              </a:ext>
            </a:extLst>
          </p:cNvPr>
          <p:cNvSpPr/>
          <p:nvPr/>
        </p:nvSpPr>
        <p:spPr>
          <a:xfrm>
            <a:off x="4328160" y="467360"/>
            <a:ext cx="15199360" cy="11380083"/>
          </a:xfrm>
          <a:prstGeom prst="ellipse">
            <a:avLst/>
          </a:prstGeom>
          <a:solidFill>
            <a:srgbClr val="041C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C76B3-C1D3-40B9-AE22-2D6FA67C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654" y="3122814"/>
            <a:ext cx="5946371" cy="59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8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</TotalTime>
  <Words>27</Words>
  <Application>Microsoft Office PowerPoint</Application>
  <PresentationFormat>Custom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LT Std 45 Book</vt:lpstr>
      <vt:lpstr>Calibri</vt:lpstr>
      <vt:lpstr>Calibri Light</vt:lpstr>
      <vt:lpstr>Lato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J 2</dc:creator>
  <cp:keywords/>
  <cp:lastModifiedBy>J 2</cp:lastModifiedBy>
  <cp:revision>64</cp:revision>
  <dcterms:created xsi:type="dcterms:W3CDTF">2022-03-02T00:06:15Z</dcterms:created>
  <dcterms:modified xsi:type="dcterms:W3CDTF">2022-04-07T12:04:42Z</dcterms:modified>
  <cp:version/>
</cp:coreProperties>
</file>