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CCD87C7-653B-48A7-8FD4-671F642AB4D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London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9039709-91DF-4427-82F6-B989DF7BD4F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8/22/2020 11:30:30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rrent London Home Prices" id="2" name="slide2">
            <a:extLst>
              <a:ext uri="{FF2B5EF4-FFF2-40B4-BE49-F238E27FC236}">
                <a16:creationId xmlns:a16="http://schemas.microsoft.com/office/drawing/2014/main" id="{5D3D24F9-7C41-4694-B55B-192F7A9A6D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2020-08-23T03:30:30Z</dcterms:created>
  <dcterms:modified xsi:type="dcterms:W3CDTF">2020-08-23T03:30:30Z</dcterms:modified>
</cp:coreProperties>
</file>