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A1B438-B919-4D5D-AD93-776174B720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London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0BC997-16A4-491D-A0C9-F98A8DF20E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8/22/2020 11:29:52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B3F168CC-217A-4086-85D3-DE13D8962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2020-08-23T03:29:52Z</dcterms:created>
  <dcterms:modified xsi:type="dcterms:W3CDTF">2020-08-23T03:29:52Z</dcterms:modified>
</cp:coreProperties>
</file>