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9A013E-4670-4A22-A796-F118E5D2E9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London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6BE9DB-7936-4D1A-A74C-E698013A0B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8/22/2020 11:46:15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st Posh London Boroughs" id="2" name="slide2">
            <a:extLst>
              <a:ext uri="{FF2B5EF4-FFF2-40B4-BE49-F238E27FC236}">
                <a16:creationId xmlns:a16="http://schemas.microsoft.com/office/drawing/2014/main" id="{0D5C1F64-623D-41F4-912E-595597A99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2020-08-23T03:46:15Z</dcterms:created>
  <dcterms:modified xsi:type="dcterms:W3CDTF">2020-08-23T03:46:15Z</dcterms:modified>
</cp:coreProperties>
</file>