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Lst>
  <p:sldSz cy="30275775" cx="42803075"/>
  <p:notesSz cx="6858000" cy="9144000"/>
  <p:embeddedFontLst>
    <p:embeddedFont>
      <p:font typeface="Nunito"/>
      <p:regular r:id="rId7"/>
      <p:bold r:id="rId8"/>
      <p:italic r:id="rId9"/>
      <p:boldItalic r:id="rId10"/>
    </p:embeddedFont>
    <p:embeddedFont>
      <p:font typeface="Nunito Black"/>
      <p:bold r:id="rId11"/>
      <p:boldItalic r:id="rId12"/>
    </p:embeddedFont>
    <p:embeddedFont>
      <p:font typeface="Open Sans"/>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9536">
          <p15:clr>
            <a:srgbClr val="A4A3A4"/>
          </p15:clr>
        </p15:guide>
        <p15:guide id="2" pos="1348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9536" orient="horz"/>
        <p:guide pos="13481"/>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NunitoBlack-bold.fntdata"/><Relationship Id="rId10" Type="http://schemas.openxmlformats.org/officeDocument/2006/relationships/font" Target="fonts/Nunito-boldItalic.fntdata"/><Relationship Id="rId13" Type="http://schemas.openxmlformats.org/officeDocument/2006/relationships/font" Target="fonts/OpenSans-regular.fntdata"/><Relationship Id="rId12" Type="http://schemas.openxmlformats.org/officeDocument/2006/relationships/font" Target="fonts/NunitoBlack-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Nunito-italic.fntdata"/><Relationship Id="rId15" Type="http://schemas.openxmlformats.org/officeDocument/2006/relationships/font" Target="fonts/OpenSans-italic.fntdata"/><Relationship Id="rId14" Type="http://schemas.openxmlformats.org/officeDocument/2006/relationships/font" Target="fonts/OpenSans-bold.fntdata"/><Relationship Id="rId16" Type="http://schemas.openxmlformats.org/officeDocument/2006/relationships/font" Target="fonts/OpenSans-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font" Target="fonts/Nunito-regular.fntdata"/><Relationship Id="rId8" Type="http://schemas.openxmlformats.org/officeDocument/2006/relationships/font" Target="fonts/Nunito-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005304" y="685800"/>
            <a:ext cx="4848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1005304" y="685800"/>
            <a:ext cx="4848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3210850" y="9405697"/>
            <a:ext cx="36381300" cy="6488400"/>
          </a:xfrm>
          <a:prstGeom prst="rect">
            <a:avLst/>
          </a:prstGeom>
          <a:noFill/>
          <a:ln>
            <a:noFill/>
          </a:ln>
        </p:spPr>
        <p:txBody>
          <a:bodyPr anchorCtr="0" anchor="ctr" bIns="224950" lIns="449900" spcFirstLastPara="1" rIns="449900" wrap="square" tIns="224950">
            <a:noAutofit/>
          </a:bodyPr>
          <a:lstStyle>
            <a:lvl1pPr lvl="0" algn="ctr">
              <a:spcBef>
                <a:spcPts val="0"/>
              </a:spcBef>
              <a:spcAft>
                <a:spcPts val="0"/>
              </a:spcAft>
              <a:buSzPts val="1300"/>
              <a:buNone/>
              <a:defRPr/>
            </a:lvl1pPr>
            <a:lvl2pPr lvl="1" algn="ctr">
              <a:spcBef>
                <a:spcPts val="0"/>
              </a:spcBef>
              <a:spcAft>
                <a:spcPts val="0"/>
              </a:spcAft>
              <a:buSzPts val="1300"/>
              <a:buNone/>
              <a:defRPr/>
            </a:lvl2pPr>
            <a:lvl3pPr lvl="2" algn="ctr">
              <a:spcBef>
                <a:spcPts val="0"/>
              </a:spcBef>
              <a:spcAft>
                <a:spcPts val="0"/>
              </a:spcAft>
              <a:buSzPts val="1300"/>
              <a:buNone/>
              <a:defRPr/>
            </a:lvl3pPr>
            <a:lvl4pPr lvl="3" algn="ctr">
              <a:spcBef>
                <a:spcPts val="0"/>
              </a:spcBef>
              <a:spcAft>
                <a:spcPts val="0"/>
              </a:spcAft>
              <a:buSzPts val="1300"/>
              <a:buNone/>
              <a:defRPr/>
            </a:lvl4pPr>
            <a:lvl5pPr lvl="4" algn="ctr">
              <a:spcBef>
                <a:spcPts val="0"/>
              </a:spcBef>
              <a:spcAft>
                <a:spcPts val="0"/>
              </a:spcAft>
              <a:buSzPts val="1300"/>
              <a:buNone/>
              <a:defRPr/>
            </a:lvl5pPr>
            <a:lvl6pPr lvl="5" algn="ctr">
              <a:spcBef>
                <a:spcPts val="0"/>
              </a:spcBef>
              <a:spcAft>
                <a:spcPts val="0"/>
              </a:spcAft>
              <a:buSzPts val="1300"/>
              <a:buNone/>
              <a:defRPr/>
            </a:lvl6pPr>
            <a:lvl7pPr lvl="6" algn="ctr">
              <a:spcBef>
                <a:spcPts val="0"/>
              </a:spcBef>
              <a:spcAft>
                <a:spcPts val="0"/>
              </a:spcAft>
              <a:buSzPts val="1300"/>
              <a:buNone/>
              <a:defRPr/>
            </a:lvl7pPr>
            <a:lvl8pPr lvl="7" algn="ctr">
              <a:spcBef>
                <a:spcPts val="0"/>
              </a:spcBef>
              <a:spcAft>
                <a:spcPts val="0"/>
              </a:spcAft>
              <a:buSzPts val="1300"/>
              <a:buNone/>
              <a:defRPr/>
            </a:lvl8pPr>
            <a:lvl9pPr lvl="8" algn="ctr">
              <a:spcBef>
                <a:spcPts val="0"/>
              </a:spcBef>
              <a:spcAft>
                <a:spcPts val="0"/>
              </a:spcAft>
              <a:buSzPts val="1300"/>
              <a:buNone/>
              <a:defRPr/>
            </a:lvl9pPr>
          </a:lstStyle>
          <a:p/>
        </p:txBody>
      </p:sp>
      <p:sp>
        <p:nvSpPr>
          <p:cNvPr id="17" name="Google Shape;17;p2"/>
          <p:cNvSpPr txBox="1"/>
          <p:nvPr>
            <p:ph idx="1" type="subTitle"/>
          </p:nvPr>
        </p:nvSpPr>
        <p:spPr>
          <a:xfrm>
            <a:off x="6420152" y="17155688"/>
            <a:ext cx="29962800" cy="7738200"/>
          </a:xfrm>
          <a:prstGeom prst="rect">
            <a:avLst/>
          </a:prstGeom>
          <a:noFill/>
          <a:ln>
            <a:noFill/>
          </a:ln>
        </p:spPr>
        <p:txBody>
          <a:bodyPr anchorCtr="0" anchor="t" bIns="224950" lIns="449900" spcFirstLastPara="1" rIns="449900" wrap="square" tIns="224950">
            <a:noAutofit/>
          </a:bodyPr>
          <a:lstStyle>
            <a:lvl1pPr lvl="0" algn="ctr">
              <a:spcBef>
                <a:spcPts val="3200"/>
              </a:spcBef>
              <a:spcAft>
                <a:spcPts val="0"/>
              </a:spcAft>
              <a:buClr>
                <a:schemeClr val="dk1"/>
              </a:buClr>
              <a:buSzPts val="15800"/>
              <a:buFont typeface="Arial"/>
              <a:buNone/>
              <a:defRPr/>
            </a:lvl1pPr>
            <a:lvl2pPr lvl="1" algn="ctr">
              <a:spcBef>
                <a:spcPts val="2800"/>
              </a:spcBef>
              <a:spcAft>
                <a:spcPts val="0"/>
              </a:spcAft>
              <a:buClr>
                <a:schemeClr val="dk1"/>
              </a:buClr>
              <a:buSzPts val="13800"/>
              <a:buFont typeface="Arial"/>
              <a:buNone/>
              <a:defRPr/>
            </a:lvl2pPr>
            <a:lvl3pPr lvl="2" algn="ctr">
              <a:spcBef>
                <a:spcPts val="2400"/>
              </a:spcBef>
              <a:spcAft>
                <a:spcPts val="0"/>
              </a:spcAft>
              <a:buClr>
                <a:schemeClr val="dk1"/>
              </a:buClr>
              <a:buSzPts val="11800"/>
              <a:buFont typeface="Arial"/>
              <a:buNone/>
              <a:defRPr/>
            </a:lvl3pPr>
            <a:lvl4pPr lvl="3" algn="ctr">
              <a:spcBef>
                <a:spcPts val="2000"/>
              </a:spcBef>
              <a:spcAft>
                <a:spcPts val="0"/>
              </a:spcAft>
              <a:buClr>
                <a:schemeClr val="dk1"/>
              </a:buClr>
              <a:buSzPts val="9900"/>
              <a:buFont typeface="Arial"/>
              <a:buNone/>
              <a:defRPr/>
            </a:lvl4pPr>
            <a:lvl5pPr lvl="4" algn="ctr">
              <a:spcBef>
                <a:spcPts val="2000"/>
              </a:spcBef>
              <a:spcAft>
                <a:spcPts val="0"/>
              </a:spcAft>
              <a:buClr>
                <a:schemeClr val="dk1"/>
              </a:buClr>
              <a:buSzPts val="9900"/>
              <a:buFont typeface="Arial"/>
              <a:buNone/>
              <a:defRPr/>
            </a:lvl5pPr>
            <a:lvl6pPr lvl="5" algn="ctr">
              <a:spcBef>
                <a:spcPts val="2000"/>
              </a:spcBef>
              <a:spcAft>
                <a:spcPts val="0"/>
              </a:spcAft>
              <a:buClr>
                <a:schemeClr val="dk1"/>
              </a:buClr>
              <a:buSzPts val="9900"/>
              <a:buFont typeface="Arial"/>
              <a:buNone/>
              <a:defRPr/>
            </a:lvl6pPr>
            <a:lvl7pPr lvl="6" algn="ctr">
              <a:spcBef>
                <a:spcPts val="2000"/>
              </a:spcBef>
              <a:spcAft>
                <a:spcPts val="0"/>
              </a:spcAft>
              <a:buClr>
                <a:schemeClr val="dk1"/>
              </a:buClr>
              <a:buSzPts val="9900"/>
              <a:buFont typeface="Arial"/>
              <a:buNone/>
              <a:defRPr/>
            </a:lvl7pPr>
            <a:lvl8pPr lvl="7" algn="ctr">
              <a:spcBef>
                <a:spcPts val="2000"/>
              </a:spcBef>
              <a:spcAft>
                <a:spcPts val="0"/>
              </a:spcAft>
              <a:buClr>
                <a:schemeClr val="dk1"/>
              </a:buClr>
              <a:buSzPts val="9900"/>
              <a:buFont typeface="Arial"/>
              <a:buNone/>
              <a:defRPr/>
            </a:lvl8pPr>
            <a:lvl9pPr lvl="8" algn="ctr">
              <a:spcBef>
                <a:spcPts val="2000"/>
              </a:spcBef>
              <a:spcAft>
                <a:spcPts val="0"/>
              </a:spcAft>
              <a:buClr>
                <a:schemeClr val="dk1"/>
              </a:buClr>
              <a:buSzPts val="9900"/>
              <a:buFont typeface="Arial"/>
              <a:buNone/>
              <a:defRPr/>
            </a:lvl9pPr>
          </a:lstStyle>
          <a:p/>
        </p:txBody>
      </p:sp>
      <p:sp>
        <p:nvSpPr>
          <p:cNvPr id="18" name="Google Shape;18;p2"/>
          <p:cNvSpPr txBox="1"/>
          <p:nvPr>
            <p:ph idx="10" type="dt"/>
          </p:nvPr>
        </p:nvSpPr>
        <p:spPr>
          <a:xfrm>
            <a:off x="2141083" y="27571746"/>
            <a:ext cx="9987000" cy="2102400"/>
          </a:xfrm>
          <a:prstGeom prst="rect">
            <a:avLst/>
          </a:prstGeom>
          <a:noFill/>
          <a:ln>
            <a:noFill/>
          </a:ln>
        </p:spPr>
        <p:txBody>
          <a:bodyPr anchorCtr="0" anchor="t" bIns="224950" lIns="449900" spcFirstLastPara="1" rIns="449900" wrap="square" tIns="224950">
            <a:noAutofit/>
          </a:bodyPr>
          <a:lstStyle>
            <a:lvl1pPr lvl="0" algn="l">
              <a:spcBef>
                <a:spcPts val="0"/>
              </a:spcBef>
              <a:spcAft>
                <a:spcPts val="0"/>
              </a:spcAft>
              <a:buSzPts val="1300"/>
              <a:buNone/>
              <a:defRPr/>
            </a:lvl1pPr>
            <a:lvl2pPr lvl="1" algn="l">
              <a:spcBef>
                <a:spcPts val="0"/>
              </a:spcBef>
              <a:spcAft>
                <a:spcPts val="0"/>
              </a:spcAft>
              <a:buSzPts val="1300"/>
              <a:buNone/>
              <a:defRPr/>
            </a:lvl2pPr>
            <a:lvl3pPr lvl="2" algn="l">
              <a:spcBef>
                <a:spcPts val="0"/>
              </a:spcBef>
              <a:spcAft>
                <a:spcPts val="0"/>
              </a:spcAft>
              <a:buSzPts val="1300"/>
              <a:buNone/>
              <a:defRPr/>
            </a:lvl3pPr>
            <a:lvl4pPr lvl="3" algn="l">
              <a:spcBef>
                <a:spcPts val="0"/>
              </a:spcBef>
              <a:spcAft>
                <a:spcPts val="0"/>
              </a:spcAft>
              <a:buSzPts val="1300"/>
              <a:buNone/>
              <a:defRPr/>
            </a:lvl4pPr>
            <a:lvl5pPr lvl="4" algn="l">
              <a:spcBef>
                <a:spcPts val="0"/>
              </a:spcBef>
              <a:spcAft>
                <a:spcPts val="0"/>
              </a:spcAft>
              <a:buSzPts val="1300"/>
              <a:buNone/>
              <a:defRPr/>
            </a:lvl5pPr>
            <a:lvl6pPr lvl="5" algn="l">
              <a:spcBef>
                <a:spcPts val="0"/>
              </a:spcBef>
              <a:spcAft>
                <a:spcPts val="0"/>
              </a:spcAft>
              <a:buSzPts val="1300"/>
              <a:buNone/>
              <a:defRPr/>
            </a:lvl6pPr>
            <a:lvl7pPr lvl="6" algn="l">
              <a:spcBef>
                <a:spcPts val="0"/>
              </a:spcBef>
              <a:spcAft>
                <a:spcPts val="0"/>
              </a:spcAft>
              <a:buSzPts val="1300"/>
              <a:buNone/>
              <a:defRPr/>
            </a:lvl7pPr>
            <a:lvl8pPr lvl="7" algn="l">
              <a:spcBef>
                <a:spcPts val="0"/>
              </a:spcBef>
              <a:spcAft>
                <a:spcPts val="0"/>
              </a:spcAft>
              <a:buSzPts val="1300"/>
              <a:buNone/>
              <a:defRPr/>
            </a:lvl8pPr>
            <a:lvl9pPr lvl="8" algn="l">
              <a:spcBef>
                <a:spcPts val="0"/>
              </a:spcBef>
              <a:spcAft>
                <a:spcPts val="0"/>
              </a:spcAft>
              <a:buSzPts val="1300"/>
              <a:buNone/>
              <a:defRPr/>
            </a:lvl9pPr>
          </a:lstStyle>
          <a:p/>
        </p:txBody>
      </p:sp>
      <p:sp>
        <p:nvSpPr>
          <p:cNvPr id="19" name="Google Shape;19;p2"/>
          <p:cNvSpPr txBox="1"/>
          <p:nvPr>
            <p:ph idx="11" type="ftr"/>
          </p:nvPr>
        </p:nvSpPr>
        <p:spPr>
          <a:xfrm>
            <a:off x="14625313" y="27571746"/>
            <a:ext cx="13554000" cy="2102400"/>
          </a:xfrm>
          <a:prstGeom prst="rect">
            <a:avLst/>
          </a:prstGeom>
          <a:noFill/>
          <a:ln>
            <a:noFill/>
          </a:ln>
        </p:spPr>
        <p:txBody>
          <a:bodyPr anchorCtr="0" anchor="t" bIns="224950" lIns="449900" spcFirstLastPara="1" rIns="449900" wrap="square" tIns="224950">
            <a:noAutofit/>
          </a:bodyPr>
          <a:lstStyle>
            <a:lvl1pPr lvl="0" algn="ctr">
              <a:spcBef>
                <a:spcPts val="0"/>
              </a:spcBef>
              <a:spcAft>
                <a:spcPts val="0"/>
              </a:spcAft>
              <a:buSzPts val="1300"/>
              <a:buNone/>
              <a:defRPr/>
            </a:lvl1pPr>
            <a:lvl2pPr lvl="1" algn="l">
              <a:spcBef>
                <a:spcPts val="0"/>
              </a:spcBef>
              <a:spcAft>
                <a:spcPts val="0"/>
              </a:spcAft>
              <a:buSzPts val="1300"/>
              <a:buNone/>
              <a:defRPr/>
            </a:lvl2pPr>
            <a:lvl3pPr lvl="2" algn="l">
              <a:spcBef>
                <a:spcPts val="0"/>
              </a:spcBef>
              <a:spcAft>
                <a:spcPts val="0"/>
              </a:spcAft>
              <a:buSzPts val="1300"/>
              <a:buNone/>
              <a:defRPr/>
            </a:lvl3pPr>
            <a:lvl4pPr lvl="3" algn="l">
              <a:spcBef>
                <a:spcPts val="0"/>
              </a:spcBef>
              <a:spcAft>
                <a:spcPts val="0"/>
              </a:spcAft>
              <a:buSzPts val="1300"/>
              <a:buNone/>
              <a:defRPr/>
            </a:lvl4pPr>
            <a:lvl5pPr lvl="4" algn="l">
              <a:spcBef>
                <a:spcPts val="0"/>
              </a:spcBef>
              <a:spcAft>
                <a:spcPts val="0"/>
              </a:spcAft>
              <a:buSzPts val="1300"/>
              <a:buNone/>
              <a:defRPr/>
            </a:lvl5pPr>
            <a:lvl6pPr lvl="5" algn="l">
              <a:spcBef>
                <a:spcPts val="0"/>
              </a:spcBef>
              <a:spcAft>
                <a:spcPts val="0"/>
              </a:spcAft>
              <a:buSzPts val="1300"/>
              <a:buNone/>
              <a:defRPr/>
            </a:lvl6pPr>
            <a:lvl7pPr lvl="6" algn="l">
              <a:spcBef>
                <a:spcPts val="0"/>
              </a:spcBef>
              <a:spcAft>
                <a:spcPts val="0"/>
              </a:spcAft>
              <a:buSzPts val="1300"/>
              <a:buNone/>
              <a:defRPr/>
            </a:lvl7pPr>
            <a:lvl8pPr lvl="7" algn="l">
              <a:spcBef>
                <a:spcPts val="0"/>
              </a:spcBef>
              <a:spcAft>
                <a:spcPts val="0"/>
              </a:spcAft>
              <a:buSzPts val="1300"/>
              <a:buNone/>
              <a:defRPr/>
            </a:lvl8pPr>
            <a:lvl9pPr lvl="8" algn="l">
              <a:spcBef>
                <a:spcPts val="0"/>
              </a:spcBef>
              <a:spcAft>
                <a:spcPts val="0"/>
              </a:spcAft>
              <a:buSzPts val="1300"/>
              <a:buNone/>
              <a:defRPr/>
            </a:lvl9pPr>
          </a:lstStyle>
          <a:p/>
        </p:txBody>
      </p:sp>
      <p:sp>
        <p:nvSpPr>
          <p:cNvPr id="20" name="Google Shape;20;p2"/>
          <p:cNvSpPr txBox="1"/>
          <p:nvPr>
            <p:ph idx="12" type="sldNum"/>
          </p:nvPr>
        </p:nvSpPr>
        <p:spPr>
          <a:xfrm>
            <a:off x="30676466" y="27571746"/>
            <a:ext cx="9987000" cy="2102400"/>
          </a:xfrm>
          <a:prstGeom prst="rect">
            <a:avLst/>
          </a:prstGeom>
          <a:noFill/>
          <a:ln>
            <a:noFill/>
          </a:ln>
        </p:spPr>
        <p:txBody>
          <a:bodyPr anchorCtr="0" anchor="t" bIns="224950" lIns="449900" spcFirstLastPara="1" rIns="449900" wrap="square" tIns="224950">
            <a:noAutofit/>
          </a:bodyPr>
          <a:lstStyle>
            <a:lvl1pPr indent="0" lvl="0" marL="0" marR="0" algn="r">
              <a:spcBef>
                <a:spcPts val="0"/>
              </a:spcBef>
              <a:spcAft>
                <a:spcPts val="0"/>
              </a:spcAft>
              <a:buNone/>
              <a:defRPr b="0" i="0" sz="6900" u="none" cap="none" strike="noStrike">
                <a:solidFill>
                  <a:schemeClr val="dk1"/>
                </a:solidFill>
                <a:latin typeface="Arial"/>
                <a:ea typeface="Arial"/>
                <a:cs typeface="Arial"/>
                <a:sym typeface="Arial"/>
              </a:defRPr>
            </a:lvl1pPr>
            <a:lvl2pPr indent="0" lvl="1" marL="0" marR="0" algn="r">
              <a:spcBef>
                <a:spcPts val="0"/>
              </a:spcBef>
              <a:spcAft>
                <a:spcPts val="0"/>
              </a:spcAft>
              <a:buNone/>
              <a:defRPr b="0" i="0" sz="6900" u="none" cap="none" strike="noStrike">
                <a:solidFill>
                  <a:schemeClr val="dk1"/>
                </a:solidFill>
                <a:latin typeface="Arial"/>
                <a:ea typeface="Arial"/>
                <a:cs typeface="Arial"/>
                <a:sym typeface="Arial"/>
              </a:defRPr>
            </a:lvl2pPr>
            <a:lvl3pPr indent="0" lvl="2" marL="0" marR="0" algn="r">
              <a:spcBef>
                <a:spcPts val="0"/>
              </a:spcBef>
              <a:spcAft>
                <a:spcPts val="0"/>
              </a:spcAft>
              <a:buNone/>
              <a:defRPr b="0" i="0" sz="6900" u="none" cap="none" strike="noStrike">
                <a:solidFill>
                  <a:schemeClr val="dk1"/>
                </a:solidFill>
                <a:latin typeface="Arial"/>
                <a:ea typeface="Arial"/>
                <a:cs typeface="Arial"/>
                <a:sym typeface="Arial"/>
              </a:defRPr>
            </a:lvl3pPr>
            <a:lvl4pPr indent="0" lvl="3" marL="0" marR="0" algn="r">
              <a:spcBef>
                <a:spcPts val="0"/>
              </a:spcBef>
              <a:spcAft>
                <a:spcPts val="0"/>
              </a:spcAft>
              <a:buNone/>
              <a:defRPr b="0" i="0" sz="6900" u="none" cap="none" strike="noStrike">
                <a:solidFill>
                  <a:schemeClr val="dk1"/>
                </a:solidFill>
                <a:latin typeface="Arial"/>
                <a:ea typeface="Arial"/>
                <a:cs typeface="Arial"/>
                <a:sym typeface="Arial"/>
              </a:defRPr>
            </a:lvl4pPr>
            <a:lvl5pPr indent="0" lvl="4" marL="0" marR="0" algn="r">
              <a:spcBef>
                <a:spcPts val="0"/>
              </a:spcBef>
              <a:spcAft>
                <a:spcPts val="0"/>
              </a:spcAft>
              <a:buNone/>
              <a:defRPr b="0" i="0" sz="6900" u="none" cap="none" strike="noStrike">
                <a:solidFill>
                  <a:schemeClr val="dk1"/>
                </a:solidFill>
                <a:latin typeface="Arial"/>
                <a:ea typeface="Arial"/>
                <a:cs typeface="Arial"/>
                <a:sym typeface="Arial"/>
              </a:defRPr>
            </a:lvl5pPr>
            <a:lvl6pPr indent="0" lvl="5" marL="0" marR="0" algn="r">
              <a:spcBef>
                <a:spcPts val="0"/>
              </a:spcBef>
              <a:spcAft>
                <a:spcPts val="0"/>
              </a:spcAft>
              <a:buNone/>
              <a:defRPr b="0" i="0" sz="6900" u="none" cap="none" strike="noStrike">
                <a:solidFill>
                  <a:schemeClr val="dk1"/>
                </a:solidFill>
                <a:latin typeface="Arial"/>
                <a:ea typeface="Arial"/>
                <a:cs typeface="Arial"/>
                <a:sym typeface="Arial"/>
              </a:defRPr>
            </a:lvl6pPr>
            <a:lvl7pPr indent="0" lvl="6" marL="0" marR="0" algn="r">
              <a:spcBef>
                <a:spcPts val="0"/>
              </a:spcBef>
              <a:spcAft>
                <a:spcPts val="0"/>
              </a:spcAft>
              <a:buNone/>
              <a:defRPr b="0" i="0" sz="6900" u="none" cap="none" strike="noStrike">
                <a:solidFill>
                  <a:schemeClr val="dk1"/>
                </a:solidFill>
                <a:latin typeface="Arial"/>
                <a:ea typeface="Arial"/>
                <a:cs typeface="Arial"/>
                <a:sym typeface="Arial"/>
              </a:defRPr>
            </a:lvl7pPr>
            <a:lvl8pPr indent="0" lvl="7" marL="0" marR="0" algn="r">
              <a:spcBef>
                <a:spcPts val="0"/>
              </a:spcBef>
              <a:spcAft>
                <a:spcPts val="0"/>
              </a:spcAft>
              <a:buNone/>
              <a:defRPr b="0" i="0" sz="6900" u="none" cap="none" strike="noStrike">
                <a:solidFill>
                  <a:schemeClr val="dk1"/>
                </a:solidFill>
                <a:latin typeface="Arial"/>
                <a:ea typeface="Arial"/>
                <a:cs typeface="Arial"/>
                <a:sym typeface="Arial"/>
              </a:defRPr>
            </a:lvl8pPr>
            <a:lvl9pPr indent="0" lvl="8" marL="0" marR="0" algn="r">
              <a:spcBef>
                <a:spcPts val="0"/>
              </a:spcBef>
              <a:spcAft>
                <a:spcPts val="0"/>
              </a:spcAft>
              <a:buNone/>
              <a:defRPr b="0" i="0" sz="69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2141083" y="1213309"/>
            <a:ext cx="38522400" cy="5046000"/>
          </a:xfrm>
          <a:prstGeom prst="rect">
            <a:avLst/>
          </a:prstGeom>
          <a:noFill/>
          <a:ln>
            <a:noFill/>
          </a:ln>
        </p:spPr>
        <p:txBody>
          <a:bodyPr anchorCtr="0" anchor="ctr" bIns="224950" lIns="449900" spcFirstLastPara="1" rIns="449900" wrap="square" tIns="224950">
            <a:noAutofit/>
          </a:bodyPr>
          <a:lstStyle>
            <a:lvl1pPr lvl="0" algn="ctr">
              <a:spcBef>
                <a:spcPts val="0"/>
              </a:spcBef>
              <a:spcAft>
                <a:spcPts val="0"/>
              </a:spcAft>
              <a:buSzPts val="1300"/>
              <a:buNone/>
              <a:defRPr/>
            </a:lvl1pPr>
            <a:lvl2pPr lvl="1" algn="ctr">
              <a:spcBef>
                <a:spcPts val="0"/>
              </a:spcBef>
              <a:spcAft>
                <a:spcPts val="0"/>
              </a:spcAft>
              <a:buSzPts val="1300"/>
              <a:buNone/>
              <a:defRPr/>
            </a:lvl2pPr>
            <a:lvl3pPr lvl="2" algn="ctr">
              <a:spcBef>
                <a:spcPts val="0"/>
              </a:spcBef>
              <a:spcAft>
                <a:spcPts val="0"/>
              </a:spcAft>
              <a:buSzPts val="1300"/>
              <a:buNone/>
              <a:defRPr/>
            </a:lvl3pPr>
            <a:lvl4pPr lvl="3" algn="ctr">
              <a:spcBef>
                <a:spcPts val="0"/>
              </a:spcBef>
              <a:spcAft>
                <a:spcPts val="0"/>
              </a:spcAft>
              <a:buSzPts val="1300"/>
              <a:buNone/>
              <a:defRPr/>
            </a:lvl4pPr>
            <a:lvl5pPr lvl="4" algn="ctr">
              <a:spcBef>
                <a:spcPts val="0"/>
              </a:spcBef>
              <a:spcAft>
                <a:spcPts val="0"/>
              </a:spcAft>
              <a:buSzPts val="1300"/>
              <a:buNone/>
              <a:defRPr/>
            </a:lvl5pPr>
            <a:lvl6pPr lvl="5" algn="ctr">
              <a:spcBef>
                <a:spcPts val="0"/>
              </a:spcBef>
              <a:spcAft>
                <a:spcPts val="0"/>
              </a:spcAft>
              <a:buSzPts val="1300"/>
              <a:buNone/>
              <a:defRPr/>
            </a:lvl6pPr>
            <a:lvl7pPr lvl="6" algn="ctr">
              <a:spcBef>
                <a:spcPts val="0"/>
              </a:spcBef>
              <a:spcAft>
                <a:spcPts val="0"/>
              </a:spcAft>
              <a:buSzPts val="1300"/>
              <a:buNone/>
              <a:defRPr/>
            </a:lvl7pPr>
            <a:lvl8pPr lvl="7" algn="ctr">
              <a:spcBef>
                <a:spcPts val="0"/>
              </a:spcBef>
              <a:spcAft>
                <a:spcPts val="0"/>
              </a:spcAft>
              <a:buSzPts val="1300"/>
              <a:buNone/>
              <a:defRPr/>
            </a:lvl8pPr>
            <a:lvl9pPr lvl="8" algn="ctr">
              <a:spcBef>
                <a:spcPts val="0"/>
              </a:spcBef>
              <a:spcAft>
                <a:spcPts val="0"/>
              </a:spcAft>
              <a:buSzPts val="1300"/>
              <a:buNone/>
              <a:defRPr/>
            </a:lvl9pPr>
          </a:lstStyle>
          <a:p/>
        </p:txBody>
      </p:sp>
      <p:sp>
        <p:nvSpPr>
          <p:cNvPr id="74" name="Google Shape;74;p11"/>
          <p:cNvSpPr txBox="1"/>
          <p:nvPr>
            <p:ph idx="1" type="body"/>
          </p:nvPr>
        </p:nvSpPr>
        <p:spPr>
          <a:xfrm rot="5400000">
            <a:off x="11411891" y="-2205526"/>
            <a:ext cx="19980900" cy="38522400"/>
          </a:xfrm>
          <a:prstGeom prst="rect">
            <a:avLst/>
          </a:prstGeom>
          <a:noFill/>
          <a:ln>
            <a:noFill/>
          </a:ln>
        </p:spPr>
        <p:txBody>
          <a:bodyPr anchorCtr="0" anchor="t" bIns="224950" lIns="449900" spcFirstLastPara="1" rIns="449900" wrap="square" tIns="224950">
            <a:noAutofit/>
          </a:bodyPr>
          <a:lstStyle>
            <a:lvl1pPr indent="-336550" lvl="0" marL="457200" algn="l">
              <a:spcBef>
                <a:spcPts val="300"/>
              </a:spcBef>
              <a:spcAft>
                <a:spcPts val="0"/>
              </a:spcAft>
              <a:buClr>
                <a:schemeClr val="dk1"/>
              </a:buClr>
              <a:buSzPts val="1700"/>
              <a:buChar char="•"/>
              <a:defRPr/>
            </a:lvl1pPr>
            <a:lvl2pPr indent="-336550" lvl="1" marL="914400" algn="l">
              <a:spcBef>
                <a:spcPts val="300"/>
              </a:spcBef>
              <a:spcAft>
                <a:spcPts val="0"/>
              </a:spcAft>
              <a:buClr>
                <a:schemeClr val="dk1"/>
              </a:buClr>
              <a:buSzPts val="1700"/>
              <a:buChar char="–"/>
              <a:defRPr/>
            </a:lvl2pPr>
            <a:lvl3pPr indent="-336550" lvl="2" marL="1371600" algn="l">
              <a:spcBef>
                <a:spcPts val="300"/>
              </a:spcBef>
              <a:spcAft>
                <a:spcPts val="0"/>
              </a:spcAft>
              <a:buClr>
                <a:schemeClr val="dk1"/>
              </a:buClr>
              <a:buSzPts val="1700"/>
              <a:buChar char="•"/>
              <a:defRPr/>
            </a:lvl3pPr>
            <a:lvl4pPr indent="-336550" lvl="3" marL="1828800" algn="l">
              <a:spcBef>
                <a:spcPts val="300"/>
              </a:spcBef>
              <a:spcAft>
                <a:spcPts val="0"/>
              </a:spcAft>
              <a:buClr>
                <a:schemeClr val="dk1"/>
              </a:buClr>
              <a:buSzPts val="1700"/>
              <a:buChar char="–"/>
              <a:defRPr/>
            </a:lvl4pPr>
            <a:lvl5pPr indent="-336550" lvl="4" marL="2286000" algn="l">
              <a:spcBef>
                <a:spcPts val="300"/>
              </a:spcBef>
              <a:spcAft>
                <a:spcPts val="0"/>
              </a:spcAft>
              <a:buClr>
                <a:schemeClr val="dk1"/>
              </a:buClr>
              <a:buSzPts val="1700"/>
              <a:buChar char="»"/>
              <a:defRPr/>
            </a:lvl5pPr>
            <a:lvl6pPr indent="-336550" lvl="5" marL="2743200" algn="l">
              <a:spcBef>
                <a:spcPts val="300"/>
              </a:spcBef>
              <a:spcAft>
                <a:spcPts val="0"/>
              </a:spcAft>
              <a:buClr>
                <a:schemeClr val="dk1"/>
              </a:buClr>
              <a:buSzPts val="1700"/>
              <a:buChar char="»"/>
              <a:defRPr/>
            </a:lvl6pPr>
            <a:lvl7pPr indent="-336550" lvl="6" marL="3200400" algn="l">
              <a:spcBef>
                <a:spcPts val="300"/>
              </a:spcBef>
              <a:spcAft>
                <a:spcPts val="0"/>
              </a:spcAft>
              <a:buClr>
                <a:schemeClr val="dk1"/>
              </a:buClr>
              <a:buSzPts val="1700"/>
              <a:buChar char="»"/>
              <a:defRPr/>
            </a:lvl7pPr>
            <a:lvl8pPr indent="-336550" lvl="7" marL="3657600" algn="l">
              <a:spcBef>
                <a:spcPts val="300"/>
              </a:spcBef>
              <a:spcAft>
                <a:spcPts val="0"/>
              </a:spcAft>
              <a:buClr>
                <a:schemeClr val="dk1"/>
              </a:buClr>
              <a:buSzPts val="1700"/>
              <a:buChar char="»"/>
              <a:defRPr/>
            </a:lvl8pPr>
            <a:lvl9pPr indent="-336550" lvl="8" marL="4114800" algn="l">
              <a:spcBef>
                <a:spcPts val="300"/>
              </a:spcBef>
              <a:spcAft>
                <a:spcPts val="0"/>
              </a:spcAft>
              <a:buClr>
                <a:schemeClr val="dk1"/>
              </a:buClr>
              <a:buSzPts val="1700"/>
              <a:buChar char="»"/>
              <a:defRPr/>
            </a:lvl9pPr>
          </a:lstStyle>
          <a:p/>
        </p:txBody>
      </p:sp>
      <p:sp>
        <p:nvSpPr>
          <p:cNvPr id="75" name="Google Shape;75;p11"/>
          <p:cNvSpPr txBox="1"/>
          <p:nvPr>
            <p:ph idx="10" type="dt"/>
          </p:nvPr>
        </p:nvSpPr>
        <p:spPr>
          <a:xfrm>
            <a:off x="2141083" y="27571746"/>
            <a:ext cx="9987000" cy="2102400"/>
          </a:xfrm>
          <a:prstGeom prst="rect">
            <a:avLst/>
          </a:prstGeom>
          <a:noFill/>
          <a:ln>
            <a:noFill/>
          </a:ln>
        </p:spPr>
        <p:txBody>
          <a:bodyPr anchorCtr="0" anchor="t" bIns="224950" lIns="449900" spcFirstLastPara="1" rIns="449900" wrap="square" tIns="224950">
            <a:noAutofit/>
          </a:bodyPr>
          <a:lstStyle>
            <a:lvl1pPr lvl="0" algn="l">
              <a:spcBef>
                <a:spcPts val="0"/>
              </a:spcBef>
              <a:spcAft>
                <a:spcPts val="0"/>
              </a:spcAft>
              <a:buSzPts val="1300"/>
              <a:buNone/>
              <a:defRPr/>
            </a:lvl1pPr>
            <a:lvl2pPr lvl="1" algn="l">
              <a:spcBef>
                <a:spcPts val="0"/>
              </a:spcBef>
              <a:spcAft>
                <a:spcPts val="0"/>
              </a:spcAft>
              <a:buSzPts val="1300"/>
              <a:buNone/>
              <a:defRPr/>
            </a:lvl2pPr>
            <a:lvl3pPr lvl="2" algn="l">
              <a:spcBef>
                <a:spcPts val="0"/>
              </a:spcBef>
              <a:spcAft>
                <a:spcPts val="0"/>
              </a:spcAft>
              <a:buSzPts val="1300"/>
              <a:buNone/>
              <a:defRPr/>
            </a:lvl3pPr>
            <a:lvl4pPr lvl="3" algn="l">
              <a:spcBef>
                <a:spcPts val="0"/>
              </a:spcBef>
              <a:spcAft>
                <a:spcPts val="0"/>
              </a:spcAft>
              <a:buSzPts val="1300"/>
              <a:buNone/>
              <a:defRPr/>
            </a:lvl4pPr>
            <a:lvl5pPr lvl="4" algn="l">
              <a:spcBef>
                <a:spcPts val="0"/>
              </a:spcBef>
              <a:spcAft>
                <a:spcPts val="0"/>
              </a:spcAft>
              <a:buSzPts val="1300"/>
              <a:buNone/>
              <a:defRPr/>
            </a:lvl5pPr>
            <a:lvl6pPr lvl="5" algn="l">
              <a:spcBef>
                <a:spcPts val="0"/>
              </a:spcBef>
              <a:spcAft>
                <a:spcPts val="0"/>
              </a:spcAft>
              <a:buSzPts val="1300"/>
              <a:buNone/>
              <a:defRPr/>
            </a:lvl6pPr>
            <a:lvl7pPr lvl="6" algn="l">
              <a:spcBef>
                <a:spcPts val="0"/>
              </a:spcBef>
              <a:spcAft>
                <a:spcPts val="0"/>
              </a:spcAft>
              <a:buSzPts val="1300"/>
              <a:buNone/>
              <a:defRPr/>
            </a:lvl7pPr>
            <a:lvl8pPr lvl="7" algn="l">
              <a:spcBef>
                <a:spcPts val="0"/>
              </a:spcBef>
              <a:spcAft>
                <a:spcPts val="0"/>
              </a:spcAft>
              <a:buSzPts val="1300"/>
              <a:buNone/>
              <a:defRPr/>
            </a:lvl8pPr>
            <a:lvl9pPr lvl="8" algn="l">
              <a:spcBef>
                <a:spcPts val="0"/>
              </a:spcBef>
              <a:spcAft>
                <a:spcPts val="0"/>
              </a:spcAft>
              <a:buSzPts val="1300"/>
              <a:buNone/>
              <a:defRPr/>
            </a:lvl9pPr>
          </a:lstStyle>
          <a:p/>
        </p:txBody>
      </p:sp>
      <p:sp>
        <p:nvSpPr>
          <p:cNvPr id="76" name="Google Shape;76;p11"/>
          <p:cNvSpPr txBox="1"/>
          <p:nvPr>
            <p:ph idx="11" type="ftr"/>
          </p:nvPr>
        </p:nvSpPr>
        <p:spPr>
          <a:xfrm>
            <a:off x="14625313" y="27571746"/>
            <a:ext cx="13554000" cy="2102400"/>
          </a:xfrm>
          <a:prstGeom prst="rect">
            <a:avLst/>
          </a:prstGeom>
          <a:noFill/>
          <a:ln>
            <a:noFill/>
          </a:ln>
        </p:spPr>
        <p:txBody>
          <a:bodyPr anchorCtr="0" anchor="t" bIns="224950" lIns="449900" spcFirstLastPara="1" rIns="449900" wrap="square" tIns="224950">
            <a:noAutofit/>
          </a:bodyPr>
          <a:lstStyle>
            <a:lvl1pPr lvl="0" algn="ctr">
              <a:spcBef>
                <a:spcPts val="0"/>
              </a:spcBef>
              <a:spcAft>
                <a:spcPts val="0"/>
              </a:spcAft>
              <a:buSzPts val="1300"/>
              <a:buNone/>
              <a:defRPr/>
            </a:lvl1pPr>
            <a:lvl2pPr lvl="1" algn="l">
              <a:spcBef>
                <a:spcPts val="0"/>
              </a:spcBef>
              <a:spcAft>
                <a:spcPts val="0"/>
              </a:spcAft>
              <a:buSzPts val="1300"/>
              <a:buNone/>
              <a:defRPr/>
            </a:lvl2pPr>
            <a:lvl3pPr lvl="2" algn="l">
              <a:spcBef>
                <a:spcPts val="0"/>
              </a:spcBef>
              <a:spcAft>
                <a:spcPts val="0"/>
              </a:spcAft>
              <a:buSzPts val="1300"/>
              <a:buNone/>
              <a:defRPr/>
            </a:lvl3pPr>
            <a:lvl4pPr lvl="3" algn="l">
              <a:spcBef>
                <a:spcPts val="0"/>
              </a:spcBef>
              <a:spcAft>
                <a:spcPts val="0"/>
              </a:spcAft>
              <a:buSzPts val="1300"/>
              <a:buNone/>
              <a:defRPr/>
            </a:lvl4pPr>
            <a:lvl5pPr lvl="4" algn="l">
              <a:spcBef>
                <a:spcPts val="0"/>
              </a:spcBef>
              <a:spcAft>
                <a:spcPts val="0"/>
              </a:spcAft>
              <a:buSzPts val="1300"/>
              <a:buNone/>
              <a:defRPr/>
            </a:lvl5pPr>
            <a:lvl6pPr lvl="5" algn="l">
              <a:spcBef>
                <a:spcPts val="0"/>
              </a:spcBef>
              <a:spcAft>
                <a:spcPts val="0"/>
              </a:spcAft>
              <a:buSzPts val="1300"/>
              <a:buNone/>
              <a:defRPr/>
            </a:lvl6pPr>
            <a:lvl7pPr lvl="6" algn="l">
              <a:spcBef>
                <a:spcPts val="0"/>
              </a:spcBef>
              <a:spcAft>
                <a:spcPts val="0"/>
              </a:spcAft>
              <a:buSzPts val="1300"/>
              <a:buNone/>
              <a:defRPr/>
            </a:lvl7pPr>
            <a:lvl8pPr lvl="7" algn="l">
              <a:spcBef>
                <a:spcPts val="0"/>
              </a:spcBef>
              <a:spcAft>
                <a:spcPts val="0"/>
              </a:spcAft>
              <a:buSzPts val="1300"/>
              <a:buNone/>
              <a:defRPr/>
            </a:lvl8pPr>
            <a:lvl9pPr lvl="8" algn="l">
              <a:spcBef>
                <a:spcPts val="0"/>
              </a:spcBef>
              <a:spcAft>
                <a:spcPts val="0"/>
              </a:spcAft>
              <a:buSzPts val="1300"/>
              <a:buNone/>
              <a:defRPr/>
            </a:lvl9pPr>
          </a:lstStyle>
          <a:p/>
        </p:txBody>
      </p:sp>
      <p:sp>
        <p:nvSpPr>
          <p:cNvPr id="77" name="Google Shape;77;p11"/>
          <p:cNvSpPr txBox="1"/>
          <p:nvPr>
            <p:ph idx="12" type="sldNum"/>
          </p:nvPr>
        </p:nvSpPr>
        <p:spPr>
          <a:xfrm>
            <a:off x="30676466" y="27571746"/>
            <a:ext cx="9987000" cy="2102400"/>
          </a:xfrm>
          <a:prstGeom prst="rect">
            <a:avLst/>
          </a:prstGeom>
          <a:noFill/>
          <a:ln>
            <a:noFill/>
          </a:ln>
        </p:spPr>
        <p:txBody>
          <a:bodyPr anchorCtr="0" anchor="t" bIns="224950" lIns="449900" spcFirstLastPara="1" rIns="449900" wrap="square" tIns="224950">
            <a:noAutofit/>
          </a:bodyPr>
          <a:lstStyle>
            <a:lvl1pPr indent="0" lvl="0" marL="0" marR="0" algn="r">
              <a:spcBef>
                <a:spcPts val="0"/>
              </a:spcBef>
              <a:spcAft>
                <a:spcPts val="0"/>
              </a:spcAft>
              <a:buNone/>
              <a:defRPr b="0" i="0" sz="6900" u="none" cap="none" strike="noStrike">
                <a:solidFill>
                  <a:schemeClr val="dk1"/>
                </a:solidFill>
                <a:latin typeface="Arial"/>
                <a:ea typeface="Arial"/>
                <a:cs typeface="Arial"/>
                <a:sym typeface="Arial"/>
              </a:defRPr>
            </a:lvl1pPr>
            <a:lvl2pPr indent="0" lvl="1" marL="0" marR="0" algn="r">
              <a:spcBef>
                <a:spcPts val="0"/>
              </a:spcBef>
              <a:spcAft>
                <a:spcPts val="0"/>
              </a:spcAft>
              <a:buNone/>
              <a:defRPr b="0" i="0" sz="6900" u="none" cap="none" strike="noStrike">
                <a:solidFill>
                  <a:schemeClr val="dk1"/>
                </a:solidFill>
                <a:latin typeface="Arial"/>
                <a:ea typeface="Arial"/>
                <a:cs typeface="Arial"/>
                <a:sym typeface="Arial"/>
              </a:defRPr>
            </a:lvl2pPr>
            <a:lvl3pPr indent="0" lvl="2" marL="0" marR="0" algn="r">
              <a:spcBef>
                <a:spcPts val="0"/>
              </a:spcBef>
              <a:spcAft>
                <a:spcPts val="0"/>
              </a:spcAft>
              <a:buNone/>
              <a:defRPr b="0" i="0" sz="6900" u="none" cap="none" strike="noStrike">
                <a:solidFill>
                  <a:schemeClr val="dk1"/>
                </a:solidFill>
                <a:latin typeface="Arial"/>
                <a:ea typeface="Arial"/>
                <a:cs typeface="Arial"/>
                <a:sym typeface="Arial"/>
              </a:defRPr>
            </a:lvl3pPr>
            <a:lvl4pPr indent="0" lvl="3" marL="0" marR="0" algn="r">
              <a:spcBef>
                <a:spcPts val="0"/>
              </a:spcBef>
              <a:spcAft>
                <a:spcPts val="0"/>
              </a:spcAft>
              <a:buNone/>
              <a:defRPr b="0" i="0" sz="6900" u="none" cap="none" strike="noStrike">
                <a:solidFill>
                  <a:schemeClr val="dk1"/>
                </a:solidFill>
                <a:latin typeface="Arial"/>
                <a:ea typeface="Arial"/>
                <a:cs typeface="Arial"/>
                <a:sym typeface="Arial"/>
              </a:defRPr>
            </a:lvl4pPr>
            <a:lvl5pPr indent="0" lvl="4" marL="0" marR="0" algn="r">
              <a:spcBef>
                <a:spcPts val="0"/>
              </a:spcBef>
              <a:spcAft>
                <a:spcPts val="0"/>
              </a:spcAft>
              <a:buNone/>
              <a:defRPr b="0" i="0" sz="6900" u="none" cap="none" strike="noStrike">
                <a:solidFill>
                  <a:schemeClr val="dk1"/>
                </a:solidFill>
                <a:latin typeface="Arial"/>
                <a:ea typeface="Arial"/>
                <a:cs typeface="Arial"/>
                <a:sym typeface="Arial"/>
              </a:defRPr>
            </a:lvl5pPr>
            <a:lvl6pPr indent="0" lvl="5" marL="0" marR="0" algn="r">
              <a:spcBef>
                <a:spcPts val="0"/>
              </a:spcBef>
              <a:spcAft>
                <a:spcPts val="0"/>
              </a:spcAft>
              <a:buNone/>
              <a:defRPr b="0" i="0" sz="6900" u="none" cap="none" strike="noStrike">
                <a:solidFill>
                  <a:schemeClr val="dk1"/>
                </a:solidFill>
                <a:latin typeface="Arial"/>
                <a:ea typeface="Arial"/>
                <a:cs typeface="Arial"/>
                <a:sym typeface="Arial"/>
              </a:defRPr>
            </a:lvl6pPr>
            <a:lvl7pPr indent="0" lvl="6" marL="0" marR="0" algn="r">
              <a:spcBef>
                <a:spcPts val="0"/>
              </a:spcBef>
              <a:spcAft>
                <a:spcPts val="0"/>
              </a:spcAft>
              <a:buNone/>
              <a:defRPr b="0" i="0" sz="6900" u="none" cap="none" strike="noStrike">
                <a:solidFill>
                  <a:schemeClr val="dk1"/>
                </a:solidFill>
                <a:latin typeface="Arial"/>
                <a:ea typeface="Arial"/>
                <a:cs typeface="Arial"/>
                <a:sym typeface="Arial"/>
              </a:defRPr>
            </a:lvl7pPr>
            <a:lvl8pPr indent="0" lvl="7" marL="0" marR="0" algn="r">
              <a:spcBef>
                <a:spcPts val="0"/>
              </a:spcBef>
              <a:spcAft>
                <a:spcPts val="0"/>
              </a:spcAft>
              <a:buNone/>
              <a:defRPr b="0" i="0" sz="6900" u="none" cap="none" strike="noStrike">
                <a:solidFill>
                  <a:schemeClr val="dk1"/>
                </a:solidFill>
                <a:latin typeface="Arial"/>
                <a:ea typeface="Arial"/>
                <a:cs typeface="Arial"/>
                <a:sym typeface="Arial"/>
              </a:defRPr>
            </a:lvl8pPr>
            <a:lvl9pPr indent="0" lvl="8" marL="0" marR="0" algn="r">
              <a:spcBef>
                <a:spcPts val="0"/>
              </a:spcBef>
              <a:spcAft>
                <a:spcPts val="0"/>
              </a:spcAft>
              <a:buNone/>
              <a:defRPr b="0" i="0" sz="69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22932491" y="9314959"/>
            <a:ext cx="25832700" cy="9629400"/>
          </a:xfrm>
          <a:prstGeom prst="rect">
            <a:avLst/>
          </a:prstGeom>
          <a:noFill/>
          <a:ln>
            <a:noFill/>
          </a:ln>
        </p:spPr>
        <p:txBody>
          <a:bodyPr anchorCtr="0" anchor="ctr" bIns="224950" lIns="449900" spcFirstLastPara="1" rIns="449900" wrap="square" tIns="224950">
            <a:noAutofit/>
          </a:bodyPr>
          <a:lstStyle>
            <a:lvl1pPr lvl="0" algn="ctr">
              <a:spcBef>
                <a:spcPts val="0"/>
              </a:spcBef>
              <a:spcAft>
                <a:spcPts val="0"/>
              </a:spcAft>
              <a:buSzPts val="1300"/>
              <a:buNone/>
              <a:defRPr/>
            </a:lvl1pPr>
            <a:lvl2pPr lvl="1" algn="ctr">
              <a:spcBef>
                <a:spcPts val="0"/>
              </a:spcBef>
              <a:spcAft>
                <a:spcPts val="0"/>
              </a:spcAft>
              <a:buSzPts val="1300"/>
              <a:buNone/>
              <a:defRPr/>
            </a:lvl2pPr>
            <a:lvl3pPr lvl="2" algn="ctr">
              <a:spcBef>
                <a:spcPts val="0"/>
              </a:spcBef>
              <a:spcAft>
                <a:spcPts val="0"/>
              </a:spcAft>
              <a:buSzPts val="1300"/>
              <a:buNone/>
              <a:defRPr/>
            </a:lvl3pPr>
            <a:lvl4pPr lvl="3" algn="ctr">
              <a:spcBef>
                <a:spcPts val="0"/>
              </a:spcBef>
              <a:spcAft>
                <a:spcPts val="0"/>
              </a:spcAft>
              <a:buSzPts val="1300"/>
              <a:buNone/>
              <a:defRPr/>
            </a:lvl4pPr>
            <a:lvl5pPr lvl="4" algn="ctr">
              <a:spcBef>
                <a:spcPts val="0"/>
              </a:spcBef>
              <a:spcAft>
                <a:spcPts val="0"/>
              </a:spcAft>
              <a:buSzPts val="1300"/>
              <a:buNone/>
              <a:defRPr/>
            </a:lvl5pPr>
            <a:lvl6pPr lvl="5" algn="ctr">
              <a:spcBef>
                <a:spcPts val="0"/>
              </a:spcBef>
              <a:spcAft>
                <a:spcPts val="0"/>
              </a:spcAft>
              <a:buSzPts val="1300"/>
              <a:buNone/>
              <a:defRPr/>
            </a:lvl6pPr>
            <a:lvl7pPr lvl="6" algn="ctr">
              <a:spcBef>
                <a:spcPts val="0"/>
              </a:spcBef>
              <a:spcAft>
                <a:spcPts val="0"/>
              </a:spcAft>
              <a:buSzPts val="1300"/>
              <a:buNone/>
              <a:defRPr/>
            </a:lvl7pPr>
            <a:lvl8pPr lvl="7" algn="ctr">
              <a:spcBef>
                <a:spcPts val="0"/>
              </a:spcBef>
              <a:spcAft>
                <a:spcPts val="0"/>
              </a:spcAft>
              <a:buSzPts val="1300"/>
              <a:buNone/>
              <a:defRPr/>
            </a:lvl8pPr>
            <a:lvl9pPr lvl="8" algn="ctr">
              <a:spcBef>
                <a:spcPts val="0"/>
              </a:spcBef>
              <a:spcAft>
                <a:spcPts val="0"/>
              </a:spcAft>
              <a:buSzPts val="1300"/>
              <a:buNone/>
              <a:defRPr/>
            </a:lvl9pPr>
          </a:lstStyle>
          <a:p/>
        </p:txBody>
      </p:sp>
      <p:sp>
        <p:nvSpPr>
          <p:cNvPr id="80" name="Google Shape;80;p12"/>
          <p:cNvSpPr txBox="1"/>
          <p:nvPr>
            <p:ph idx="1" type="body"/>
          </p:nvPr>
        </p:nvSpPr>
        <p:spPr>
          <a:xfrm rot="5400000">
            <a:off x="3596865" y="-242591"/>
            <a:ext cx="25832700" cy="28744500"/>
          </a:xfrm>
          <a:prstGeom prst="rect">
            <a:avLst/>
          </a:prstGeom>
          <a:noFill/>
          <a:ln>
            <a:noFill/>
          </a:ln>
        </p:spPr>
        <p:txBody>
          <a:bodyPr anchorCtr="0" anchor="t" bIns="224950" lIns="449900" spcFirstLastPara="1" rIns="449900" wrap="square" tIns="224950">
            <a:noAutofit/>
          </a:bodyPr>
          <a:lstStyle>
            <a:lvl1pPr indent="-336550" lvl="0" marL="457200" algn="l">
              <a:spcBef>
                <a:spcPts val="300"/>
              </a:spcBef>
              <a:spcAft>
                <a:spcPts val="0"/>
              </a:spcAft>
              <a:buClr>
                <a:schemeClr val="dk1"/>
              </a:buClr>
              <a:buSzPts val="1700"/>
              <a:buChar char="•"/>
              <a:defRPr/>
            </a:lvl1pPr>
            <a:lvl2pPr indent="-336550" lvl="1" marL="914400" algn="l">
              <a:spcBef>
                <a:spcPts val="300"/>
              </a:spcBef>
              <a:spcAft>
                <a:spcPts val="0"/>
              </a:spcAft>
              <a:buClr>
                <a:schemeClr val="dk1"/>
              </a:buClr>
              <a:buSzPts val="1700"/>
              <a:buChar char="–"/>
              <a:defRPr/>
            </a:lvl2pPr>
            <a:lvl3pPr indent="-336550" lvl="2" marL="1371600" algn="l">
              <a:spcBef>
                <a:spcPts val="300"/>
              </a:spcBef>
              <a:spcAft>
                <a:spcPts val="0"/>
              </a:spcAft>
              <a:buClr>
                <a:schemeClr val="dk1"/>
              </a:buClr>
              <a:buSzPts val="1700"/>
              <a:buChar char="•"/>
              <a:defRPr/>
            </a:lvl3pPr>
            <a:lvl4pPr indent="-336550" lvl="3" marL="1828800" algn="l">
              <a:spcBef>
                <a:spcPts val="300"/>
              </a:spcBef>
              <a:spcAft>
                <a:spcPts val="0"/>
              </a:spcAft>
              <a:buClr>
                <a:schemeClr val="dk1"/>
              </a:buClr>
              <a:buSzPts val="1700"/>
              <a:buChar char="–"/>
              <a:defRPr/>
            </a:lvl4pPr>
            <a:lvl5pPr indent="-336550" lvl="4" marL="2286000" algn="l">
              <a:spcBef>
                <a:spcPts val="300"/>
              </a:spcBef>
              <a:spcAft>
                <a:spcPts val="0"/>
              </a:spcAft>
              <a:buClr>
                <a:schemeClr val="dk1"/>
              </a:buClr>
              <a:buSzPts val="1700"/>
              <a:buChar char="»"/>
              <a:defRPr/>
            </a:lvl5pPr>
            <a:lvl6pPr indent="-336550" lvl="5" marL="2743200" algn="l">
              <a:spcBef>
                <a:spcPts val="300"/>
              </a:spcBef>
              <a:spcAft>
                <a:spcPts val="0"/>
              </a:spcAft>
              <a:buClr>
                <a:schemeClr val="dk1"/>
              </a:buClr>
              <a:buSzPts val="1700"/>
              <a:buChar char="»"/>
              <a:defRPr/>
            </a:lvl6pPr>
            <a:lvl7pPr indent="-336550" lvl="6" marL="3200400" algn="l">
              <a:spcBef>
                <a:spcPts val="300"/>
              </a:spcBef>
              <a:spcAft>
                <a:spcPts val="0"/>
              </a:spcAft>
              <a:buClr>
                <a:schemeClr val="dk1"/>
              </a:buClr>
              <a:buSzPts val="1700"/>
              <a:buChar char="»"/>
              <a:defRPr/>
            </a:lvl7pPr>
            <a:lvl8pPr indent="-336550" lvl="7" marL="3657600" algn="l">
              <a:spcBef>
                <a:spcPts val="300"/>
              </a:spcBef>
              <a:spcAft>
                <a:spcPts val="0"/>
              </a:spcAft>
              <a:buClr>
                <a:schemeClr val="dk1"/>
              </a:buClr>
              <a:buSzPts val="1700"/>
              <a:buChar char="»"/>
              <a:defRPr/>
            </a:lvl8pPr>
            <a:lvl9pPr indent="-336550" lvl="8" marL="4114800" algn="l">
              <a:spcBef>
                <a:spcPts val="300"/>
              </a:spcBef>
              <a:spcAft>
                <a:spcPts val="0"/>
              </a:spcAft>
              <a:buClr>
                <a:schemeClr val="dk1"/>
              </a:buClr>
              <a:buSzPts val="1700"/>
              <a:buChar char="»"/>
              <a:defRPr/>
            </a:lvl9pPr>
          </a:lstStyle>
          <a:p/>
        </p:txBody>
      </p:sp>
      <p:sp>
        <p:nvSpPr>
          <p:cNvPr id="81" name="Google Shape;81;p12"/>
          <p:cNvSpPr txBox="1"/>
          <p:nvPr>
            <p:ph idx="10" type="dt"/>
          </p:nvPr>
        </p:nvSpPr>
        <p:spPr>
          <a:xfrm>
            <a:off x="2141083" y="27571746"/>
            <a:ext cx="9987000" cy="2102400"/>
          </a:xfrm>
          <a:prstGeom prst="rect">
            <a:avLst/>
          </a:prstGeom>
          <a:noFill/>
          <a:ln>
            <a:noFill/>
          </a:ln>
        </p:spPr>
        <p:txBody>
          <a:bodyPr anchorCtr="0" anchor="t" bIns="224950" lIns="449900" spcFirstLastPara="1" rIns="449900" wrap="square" tIns="224950">
            <a:noAutofit/>
          </a:bodyPr>
          <a:lstStyle>
            <a:lvl1pPr lvl="0" algn="l">
              <a:spcBef>
                <a:spcPts val="0"/>
              </a:spcBef>
              <a:spcAft>
                <a:spcPts val="0"/>
              </a:spcAft>
              <a:buSzPts val="1300"/>
              <a:buNone/>
              <a:defRPr/>
            </a:lvl1pPr>
            <a:lvl2pPr lvl="1" algn="l">
              <a:spcBef>
                <a:spcPts val="0"/>
              </a:spcBef>
              <a:spcAft>
                <a:spcPts val="0"/>
              </a:spcAft>
              <a:buSzPts val="1300"/>
              <a:buNone/>
              <a:defRPr/>
            </a:lvl2pPr>
            <a:lvl3pPr lvl="2" algn="l">
              <a:spcBef>
                <a:spcPts val="0"/>
              </a:spcBef>
              <a:spcAft>
                <a:spcPts val="0"/>
              </a:spcAft>
              <a:buSzPts val="1300"/>
              <a:buNone/>
              <a:defRPr/>
            </a:lvl3pPr>
            <a:lvl4pPr lvl="3" algn="l">
              <a:spcBef>
                <a:spcPts val="0"/>
              </a:spcBef>
              <a:spcAft>
                <a:spcPts val="0"/>
              </a:spcAft>
              <a:buSzPts val="1300"/>
              <a:buNone/>
              <a:defRPr/>
            </a:lvl4pPr>
            <a:lvl5pPr lvl="4" algn="l">
              <a:spcBef>
                <a:spcPts val="0"/>
              </a:spcBef>
              <a:spcAft>
                <a:spcPts val="0"/>
              </a:spcAft>
              <a:buSzPts val="1300"/>
              <a:buNone/>
              <a:defRPr/>
            </a:lvl5pPr>
            <a:lvl6pPr lvl="5" algn="l">
              <a:spcBef>
                <a:spcPts val="0"/>
              </a:spcBef>
              <a:spcAft>
                <a:spcPts val="0"/>
              </a:spcAft>
              <a:buSzPts val="1300"/>
              <a:buNone/>
              <a:defRPr/>
            </a:lvl6pPr>
            <a:lvl7pPr lvl="6" algn="l">
              <a:spcBef>
                <a:spcPts val="0"/>
              </a:spcBef>
              <a:spcAft>
                <a:spcPts val="0"/>
              </a:spcAft>
              <a:buSzPts val="1300"/>
              <a:buNone/>
              <a:defRPr/>
            </a:lvl7pPr>
            <a:lvl8pPr lvl="7" algn="l">
              <a:spcBef>
                <a:spcPts val="0"/>
              </a:spcBef>
              <a:spcAft>
                <a:spcPts val="0"/>
              </a:spcAft>
              <a:buSzPts val="1300"/>
              <a:buNone/>
              <a:defRPr/>
            </a:lvl8pPr>
            <a:lvl9pPr lvl="8" algn="l">
              <a:spcBef>
                <a:spcPts val="0"/>
              </a:spcBef>
              <a:spcAft>
                <a:spcPts val="0"/>
              </a:spcAft>
              <a:buSzPts val="1300"/>
              <a:buNone/>
              <a:defRPr/>
            </a:lvl9pPr>
          </a:lstStyle>
          <a:p/>
        </p:txBody>
      </p:sp>
      <p:sp>
        <p:nvSpPr>
          <p:cNvPr id="82" name="Google Shape;82;p12"/>
          <p:cNvSpPr txBox="1"/>
          <p:nvPr>
            <p:ph idx="11" type="ftr"/>
          </p:nvPr>
        </p:nvSpPr>
        <p:spPr>
          <a:xfrm>
            <a:off x="14625313" y="27571746"/>
            <a:ext cx="13554000" cy="2102400"/>
          </a:xfrm>
          <a:prstGeom prst="rect">
            <a:avLst/>
          </a:prstGeom>
          <a:noFill/>
          <a:ln>
            <a:noFill/>
          </a:ln>
        </p:spPr>
        <p:txBody>
          <a:bodyPr anchorCtr="0" anchor="t" bIns="224950" lIns="449900" spcFirstLastPara="1" rIns="449900" wrap="square" tIns="224950">
            <a:noAutofit/>
          </a:bodyPr>
          <a:lstStyle>
            <a:lvl1pPr lvl="0" algn="ctr">
              <a:spcBef>
                <a:spcPts val="0"/>
              </a:spcBef>
              <a:spcAft>
                <a:spcPts val="0"/>
              </a:spcAft>
              <a:buSzPts val="1300"/>
              <a:buNone/>
              <a:defRPr/>
            </a:lvl1pPr>
            <a:lvl2pPr lvl="1" algn="l">
              <a:spcBef>
                <a:spcPts val="0"/>
              </a:spcBef>
              <a:spcAft>
                <a:spcPts val="0"/>
              </a:spcAft>
              <a:buSzPts val="1300"/>
              <a:buNone/>
              <a:defRPr/>
            </a:lvl2pPr>
            <a:lvl3pPr lvl="2" algn="l">
              <a:spcBef>
                <a:spcPts val="0"/>
              </a:spcBef>
              <a:spcAft>
                <a:spcPts val="0"/>
              </a:spcAft>
              <a:buSzPts val="1300"/>
              <a:buNone/>
              <a:defRPr/>
            </a:lvl3pPr>
            <a:lvl4pPr lvl="3" algn="l">
              <a:spcBef>
                <a:spcPts val="0"/>
              </a:spcBef>
              <a:spcAft>
                <a:spcPts val="0"/>
              </a:spcAft>
              <a:buSzPts val="1300"/>
              <a:buNone/>
              <a:defRPr/>
            </a:lvl4pPr>
            <a:lvl5pPr lvl="4" algn="l">
              <a:spcBef>
                <a:spcPts val="0"/>
              </a:spcBef>
              <a:spcAft>
                <a:spcPts val="0"/>
              </a:spcAft>
              <a:buSzPts val="1300"/>
              <a:buNone/>
              <a:defRPr/>
            </a:lvl5pPr>
            <a:lvl6pPr lvl="5" algn="l">
              <a:spcBef>
                <a:spcPts val="0"/>
              </a:spcBef>
              <a:spcAft>
                <a:spcPts val="0"/>
              </a:spcAft>
              <a:buSzPts val="1300"/>
              <a:buNone/>
              <a:defRPr/>
            </a:lvl6pPr>
            <a:lvl7pPr lvl="6" algn="l">
              <a:spcBef>
                <a:spcPts val="0"/>
              </a:spcBef>
              <a:spcAft>
                <a:spcPts val="0"/>
              </a:spcAft>
              <a:buSzPts val="1300"/>
              <a:buNone/>
              <a:defRPr/>
            </a:lvl7pPr>
            <a:lvl8pPr lvl="7" algn="l">
              <a:spcBef>
                <a:spcPts val="0"/>
              </a:spcBef>
              <a:spcAft>
                <a:spcPts val="0"/>
              </a:spcAft>
              <a:buSzPts val="1300"/>
              <a:buNone/>
              <a:defRPr/>
            </a:lvl8pPr>
            <a:lvl9pPr lvl="8" algn="l">
              <a:spcBef>
                <a:spcPts val="0"/>
              </a:spcBef>
              <a:spcAft>
                <a:spcPts val="0"/>
              </a:spcAft>
              <a:buSzPts val="1300"/>
              <a:buNone/>
              <a:defRPr/>
            </a:lvl9pPr>
          </a:lstStyle>
          <a:p/>
        </p:txBody>
      </p:sp>
      <p:sp>
        <p:nvSpPr>
          <p:cNvPr id="83" name="Google Shape;83;p12"/>
          <p:cNvSpPr txBox="1"/>
          <p:nvPr>
            <p:ph idx="12" type="sldNum"/>
          </p:nvPr>
        </p:nvSpPr>
        <p:spPr>
          <a:xfrm>
            <a:off x="30676466" y="27571746"/>
            <a:ext cx="9987000" cy="2102400"/>
          </a:xfrm>
          <a:prstGeom prst="rect">
            <a:avLst/>
          </a:prstGeom>
          <a:noFill/>
          <a:ln>
            <a:noFill/>
          </a:ln>
        </p:spPr>
        <p:txBody>
          <a:bodyPr anchorCtr="0" anchor="t" bIns="224950" lIns="449900" spcFirstLastPara="1" rIns="449900" wrap="square" tIns="224950">
            <a:noAutofit/>
          </a:bodyPr>
          <a:lstStyle>
            <a:lvl1pPr indent="0" lvl="0" marL="0" marR="0" algn="r">
              <a:spcBef>
                <a:spcPts val="0"/>
              </a:spcBef>
              <a:spcAft>
                <a:spcPts val="0"/>
              </a:spcAft>
              <a:buNone/>
              <a:defRPr b="0" i="0" sz="6900" u="none" cap="none" strike="noStrike">
                <a:solidFill>
                  <a:schemeClr val="dk1"/>
                </a:solidFill>
                <a:latin typeface="Arial"/>
                <a:ea typeface="Arial"/>
                <a:cs typeface="Arial"/>
                <a:sym typeface="Arial"/>
              </a:defRPr>
            </a:lvl1pPr>
            <a:lvl2pPr indent="0" lvl="1" marL="0" marR="0" algn="r">
              <a:spcBef>
                <a:spcPts val="0"/>
              </a:spcBef>
              <a:spcAft>
                <a:spcPts val="0"/>
              </a:spcAft>
              <a:buNone/>
              <a:defRPr b="0" i="0" sz="6900" u="none" cap="none" strike="noStrike">
                <a:solidFill>
                  <a:schemeClr val="dk1"/>
                </a:solidFill>
                <a:latin typeface="Arial"/>
                <a:ea typeface="Arial"/>
                <a:cs typeface="Arial"/>
                <a:sym typeface="Arial"/>
              </a:defRPr>
            </a:lvl2pPr>
            <a:lvl3pPr indent="0" lvl="2" marL="0" marR="0" algn="r">
              <a:spcBef>
                <a:spcPts val="0"/>
              </a:spcBef>
              <a:spcAft>
                <a:spcPts val="0"/>
              </a:spcAft>
              <a:buNone/>
              <a:defRPr b="0" i="0" sz="6900" u="none" cap="none" strike="noStrike">
                <a:solidFill>
                  <a:schemeClr val="dk1"/>
                </a:solidFill>
                <a:latin typeface="Arial"/>
                <a:ea typeface="Arial"/>
                <a:cs typeface="Arial"/>
                <a:sym typeface="Arial"/>
              </a:defRPr>
            </a:lvl3pPr>
            <a:lvl4pPr indent="0" lvl="3" marL="0" marR="0" algn="r">
              <a:spcBef>
                <a:spcPts val="0"/>
              </a:spcBef>
              <a:spcAft>
                <a:spcPts val="0"/>
              </a:spcAft>
              <a:buNone/>
              <a:defRPr b="0" i="0" sz="6900" u="none" cap="none" strike="noStrike">
                <a:solidFill>
                  <a:schemeClr val="dk1"/>
                </a:solidFill>
                <a:latin typeface="Arial"/>
                <a:ea typeface="Arial"/>
                <a:cs typeface="Arial"/>
                <a:sym typeface="Arial"/>
              </a:defRPr>
            </a:lvl4pPr>
            <a:lvl5pPr indent="0" lvl="4" marL="0" marR="0" algn="r">
              <a:spcBef>
                <a:spcPts val="0"/>
              </a:spcBef>
              <a:spcAft>
                <a:spcPts val="0"/>
              </a:spcAft>
              <a:buNone/>
              <a:defRPr b="0" i="0" sz="6900" u="none" cap="none" strike="noStrike">
                <a:solidFill>
                  <a:schemeClr val="dk1"/>
                </a:solidFill>
                <a:latin typeface="Arial"/>
                <a:ea typeface="Arial"/>
                <a:cs typeface="Arial"/>
                <a:sym typeface="Arial"/>
              </a:defRPr>
            </a:lvl5pPr>
            <a:lvl6pPr indent="0" lvl="5" marL="0" marR="0" algn="r">
              <a:spcBef>
                <a:spcPts val="0"/>
              </a:spcBef>
              <a:spcAft>
                <a:spcPts val="0"/>
              </a:spcAft>
              <a:buNone/>
              <a:defRPr b="0" i="0" sz="6900" u="none" cap="none" strike="noStrike">
                <a:solidFill>
                  <a:schemeClr val="dk1"/>
                </a:solidFill>
                <a:latin typeface="Arial"/>
                <a:ea typeface="Arial"/>
                <a:cs typeface="Arial"/>
                <a:sym typeface="Arial"/>
              </a:defRPr>
            </a:lvl6pPr>
            <a:lvl7pPr indent="0" lvl="6" marL="0" marR="0" algn="r">
              <a:spcBef>
                <a:spcPts val="0"/>
              </a:spcBef>
              <a:spcAft>
                <a:spcPts val="0"/>
              </a:spcAft>
              <a:buNone/>
              <a:defRPr b="0" i="0" sz="6900" u="none" cap="none" strike="noStrike">
                <a:solidFill>
                  <a:schemeClr val="dk1"/>
                </a:solidFill>
                <a:latin typeface="Arial"/>
                <a:ea typeface="Arial"/>
                <a:cs typeface="Arial"/>
                <a:sym typeface="Arial"/>
              </a:defRPr>
            </a:lvl7pPr>
            <a:lvl8pPr indent="0" lvl="7" marL="0" marR="0" algn="r">
              <a:spcBef>
                <a:spcPts val="0"/>
              </a:spcBef>
              <a:spcAft>
                <a:spcPts val="0"/>
              </a:spcAft>
              <a:buNone/>
              <a:defRPr b="0" i="0" sz="6900" u="none" cap="none" strike="noStrike">
                <a:solidFill>
                  <a:schemeClr val="dk1"/>
                </a:solidFill>
                <a:latin typeface="Arial"/>
                <a:ea typeface="Arial"/>
                <a:cs typeface="Arial"/>
                <a:sym typeface="Arial"/>
              </a:defRPr>
            </a:lvl8pPr>
            <a:lvl9pPr indent="0" lvl="8" marL="0" marR="0" algn="r">
              <a:spcBef>
                <a:spcPts val="0"/>
              </a:spcBef>
              <a:spcAft>
                <a:spcPts val="0"/>
              </a:spcAft>
              <a:buNone/>
              <a:defRPr b="0" i="0" sz="69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2141083" y="1213309"/>
            <a:ext cx="38522400" cy="5046000"/>
          </a:xfrm>
          <a:prstGeom prst="rect">
            <a:avLst/>
          </a:prstGeom>
          <a:noFill/>
          <a:ln>
            <a:noFill/>
          </a:ln>
        </p:spPr>
        <p:txBody>
          <a:bodyPr anchorCtr="0" anchor="ctr" bIns="224950" lIns="449900" spcFirstLastPara="1" rIns="449900" wrap="square" tIns="224950">
            <a:noAutofit/>
          </a:bodyPr>
          <a:lstStyle>
            <a:lvl1pPr lvl="0" algn="ctr">
              <a:spcBef>
                <a:spcPts val="0"/>
              </a:spcBef>
              <a:spcAft>
                <a:spcPts val="0"/>
              </a:spcAft>
              <a:buSzPts val="1300"/>
              <a:buNone/>
              <a:defRPr/>
            </a:lvl1pPr>
            <a:lvl2pPr lvl="1" algn="ctr">
              <a:spcBef>
                <a:spcPts val="0"/>
              </a:spcBef>
              <a:spcAft>
                <a:spcPts val="0"/>
              </a:spcAft>
              <a:buSzPts val="1300"/>
              <a:buNone/>
              <a:defRPr/>
            </a:lvl2pPr>
            <a:lvl3pPr lvl="2" algn="ctr">
              <a:spcBef>
                <a:spcPts val="0"/>
              </a:spcBef>
              <a:spcAft>
                <a:spcPts val="0"/>
              </a:spcAft>
              <a:buSzPts val="1300"/>
              <a:buNone/>
              <a:defRPr/>
            </a:lvl3pPr>
            <a:lvl4pPr lvl="3" algn="ctr">
              <a:spcBef>
                <a:spcPts val="0"/>
              </a:spcBef>
              <a:spcAft>
                <a:spcPts val="0"/>
              </a:spcAft>
              <a:buSzPts val="1300"/>
              <a:buNone/>
              <a:defRPr/>
            </a:lvl4pPr>
            <a:lvl5pPr lvl="4" algn="ctr">
              <a:spcBef>
                <a:spcPts val="0"/>
              </a:spcBef>
              <a:spcAft>
                <a:spcPts val="0"/>
              </a:spcAft>
              <a:buSzPts val="1300"/>
              <a:buNone/>
              <a:defRPr/>
            </a:lvl5pPr>
            <a:lvl6pPr lvl="5" algn="ctr">
              <a:spcBef>
                <a:spcPts val="0"/>
              </a:spcBef>
              <a:spcAft>
                <a:spcPts val="0"/>
              </a:spcAft>
              <a:buSzPts val="1300"/>
              <a:buNone/>
              <a:defRPr/>
            </a:lvl6pPr>
            <a:lvl7pPr lvl="6" algn="ctr">
              <a:spcBef>
                <a:spcPts val="0"/>
              </a:spcBef>
              <a:spcAft>
                <a:spcPts val="0"/>
              </a:spcAft>
              <a:buSzPts val="1300"/>
              <a:buNone/>
              <a:defRPr/>
            </a:lvl7pPr>
            <a:lvl8pPr lvl="7" algn="ctr">
              <a:spcBef>
                <a:spcPts val="0"/>
              </a:spcBef>
              <a:spcAft>
                <a:spcPts val="0"/>
              </a:spcAft>
              <a:buSzPts val="1300"/>
              <a:buNone/>
              <a:defRPr/>
            </a:lvl8pPr>
            <a:lvl9pPr lvl="8" algn="ctr">
              <a:spcBef>
                <a:spcPts val="0"/>
              </a:spcBef>
              <a:spcAft>
                <a:spcPts val="0"/>
              </a:spcAft>
              <a:buSzPts val="1300"/>
              <a:buNone/>
              <a:defRPr/>
            </a:lvl9pPr>
          </a:lstStyle>
          <a:p/>
        </p:txBody>
      </p:sp>
      <p:sp>
        <p:nvSpPr>
          <p:cNvPr id="23" name="Google Shape;23;p3"/>
          <p:cNvSpPr txBox="1"/>
          <p:nvPr>
            <p:ph idx="1" type="body"/>
          </p:nvPr>
        </p:nvSpPr>
        <p:spPr>
          <a:xfrm>
            <a:off x="2141083" y="7065224"/>
            <a:ext cx="38522400" cy="19980900"/>
          </a:xfrm>
          <a:prstGeom prst="rect">
            <a:avLst/>
          </a:prstGeom>
          <a:noFill/>
          <a:ln>
            <a:noFill/>
          </a:ln>
        </p:spPr>
        <p:txBody>
          <a:bodyPr anchorCtr="0" anchor="t" bIns="224950" lIns="449900" spcFirstLastPara="1" rIns="449900" wrap="square" tIns="224950">
            <a:noAutofit/>
          </a:bodyPr>
          <a:lstStyle>
            <a:lvl1pPr indent="-336550" lvl="0" marL="457200" algn="l">
              <a:spcBef>
                <a:spcPts val="300"/>
              </a:spcBef>
              <a:spcAft>
                <a:spcPts val="0"/>
              </a:spcAft>
              <a:buClr>
                <a:schemeClr val="dk1"/>
              </a:buClr>
              <a:buSzPts val="1700"/>
              <a:buChar char="•"/>
              <a:defRPr/>
            </a:lvl1pPr>
            <a:lvl2pPr indent="-336550" lvl="1" marL="914400" algn="l">
              <a:spcBef>
                <a:spcPts val="300"/>
              </a:spcBef>
              <a:spcAft>
                <a:spcPts val="0"/>
              </a:spcAft>
              <a:buClr>
                <a:schemeClr val="dk1"/>
              </a:buClr>
              <a:buSzPts val="1700"/>
              <a:buChar char="–"/>
              <a:defRPr/>
            </a:lvl2pPr>
            <a:lvl3pPr indent="-336550" lvl="2" marL="1371600" algn="l">
              <a:spcBef>
                <a:spcPts val="300"/>
              </a:spcBef>
              <a:spcAft>
                <a:spcPts val="0"/>
              </a:spcAft>
              <a:buClr>
                <a:schemeClr val="dk1"/>
              </a:buClr>
              <a:buSzPts val="1700"/>
              <a:buChar char="•"/>
              <a:defRPr/>
            </a:lvl3pPr>
            <a:lvl4pPr indent="-336550" lvl="3" marL="1828800" algn="l">
              <a:spcBef>
                <a:spcPts val="300"/>
              </a:spcBef>
              <a:spcAft>
                <a:spcPts val="0"/>
              </a:spcAft>
              <a:buClr>
                <a:schemeClr val="dk1"/>
              </a:buClr>
              <a:buSzPts val="1700"/>
              <a:buChar char="–"/>
              <a:defRPr/>
            </a:lvl4pPr>
            <a:lvl5pPr indent="-336550" lvl="4" marL="2286000" algn="l">
              <a:spcBef>
                <a:spcPts val="300"/>
              </a:spcBef>
              <a:spcAft>
                <a:spcPts val="0"/>
              </a:spcAft>
              <a:buClr>
                <a:schemeClr val="dk1"/>
              </a:buClr>
              <a:buSzPts val="1700"/>
              <a:buChar char="»"/>
              <a:defRPr/>
            </a:lvl5pPr>
            <a:lvl6pPr indent="-336550" lvl="5" marL="2743200" algn="l">
              <a:spcBef>
                <a:spcPts val="300"/>
              </a:spcBef>
              <a:spcAft>
                <a:spcPts val="0"/>
              </a:spcAft>
              <a:buClr>
                <a:schemeClr val="dk1"/>
              </a:buClr>
              <a:buSzPts val="1700"/>
              <a:buChar char="»"/>
              <a:defRPr/>
            </a:lvl6pPr>
            <a:lvl7pPr indent="-336550" lvl="6" marL="3200400" algn="l">
              <a:spcBef>
                <a:spcPts val="300"/>
              </a:spcBef>
              <a:spcAft>
                <a:spcPts val="0"/>
              </a:spcAft>
              <a:buClr>
                <a:schemeClr val="dk1"/>
              </a:buClr>
              <a:buSzPts val="1700"/>
              <a:buChar char="»"/>
              <a:defRPr/>
            </a:lvl7pPr>
            <a:lvl8pPr indent="-336550" lvl="7" marL="3657600" algn="l">
              <a:spcBef>
                <a:spcPts val="300"/>
              </a:spcBef>
              <a:spcAft>
                <a:spcPts val="0"/>
              </a:spcAft>
              <a:buClr>
                <a:schemeClr val="dk1"/>
              </a:buClr>
              <a:buSzPts val="1700"/>
              <a:buChar char="»"/>
              <a:defRPr/>
            </a:lvl8pPr>
            <a:lvl9pPr indent="-336550" lvl="8" marL="4114800" algn="l">
              <a:spcBef>
                <a:spcPts val="300"/>
              </a:spcBef>
              <a:spcAft>
                <a:spcPts val="0"/>
              </a:spcAft>
              <a:buClr>
                <a:schemeClr val="dk1"/>
              </a:buClr>
              <a:buSzPts val="1700"/>
              <a:buChar char="»"/>
              <a:defRPr/>
            </a:lvl9pPr>
          </a:lstStyle>
          <a:p/>
        </p:txBody>
      </p:sp>
      <p:sp>
        <p:nvSpPr>
          <p:cNvPr id="24" name="Google Shape;24;p3"/>
          <p:cNvSpPr txBox="1"/>
          <p:nvPr>
            <p:ph idx="10" type="dt"/>
          </p:nvPr>
        </p:nvSpPr>
        <p:spPr>
          <a:xfrm>
            <a:off x="2141083" y="27571746"/>
            <a:ext cx="9987000" cy="2102400"/>
          </a:xfrm>
          <a:prstGeom prst="rect">
            <a:avLst/>
          </a:prstGeom>
          <a:noFill/>
          <a:ln>
            <a:noFill/>
          </a:ln>
        </p:spPr>
        <p:txBody>
          <a:bodyPr anchorCtr="0" anchor="t" bIns="224950" lIns="449900" spcFirstLastPara="1" rIns="449900" wrap="square" tIns="224950">
            <a:noAutofit/>
          </a:bodyPr>
          <a:lstStyle>
            <a:lvl1pPr lvl="0" algn="l">
              <a:spcBef>
                <a:spcPts val="0"/>
              </a:spcBef>
              <a:spcAft>
                <a:spcPts val="0"/>
              </a:spcAft>
              <a:buSzPts val="1300"/>
              <a:buNone/>
              <a:defRPr/>
            </a:lvl1pPr>
            <a:lvl2pPr lvl="1" algn="l">
              <a:spcBef>
                <a:spcPts val="0"/>
              </a:spcBef>
              <a:spcAft>
                <a:spcPts val="0"/>
              </a:spcAft>
              <a:buSzPts val="1300"/>
              <a:buNone/>
              <a:defRPr/>
            </a:lvl2pPr>
            <a:lvl3pPr lvl="2" algn="l">
              <a:spcBef>
                <a:spcPts val="0"/>
              </a:spcBef>
              <a:spcAft>
                <a:spcPts val="0"/>
              </a:spcAft>
              <a:buSzPts val="1300"/>
              <a:buNone/>
              <a:defRPr/>
            </a:lvl3pPr>
            <a:lvl4pPr lvl="3" algn="l">
              <a:spcBef>
                <a:spcPts val="0"/>
              </a:spcBef>
              <a:spcAft>
                <a:spcPts val="0"/>
              </a:spcAft>
              <a:buSzPts val="1300"/>
              <a:buNone/>
              <a:defRPr/>
            </a:lvl4pPr>
            <a:lvl5pPr lvl="4" algn="l">
              <a:spcBef>
                <a:spcPts val="0"/>
              </a:spcBef>
              <a:spcAft>
                <a:spcPts val="0"/>
              </a:spcAft>
              <a:buSzPts val="1300"/>
              <a:buNone/>
              <a:defRPr/>
            </a:lvl5pPr>
            <a:lvl6pPr lvl="5" algn="l">
              <a:spcBef>
                <a:spcPts val="0"/>
              </a:spcBef>
              <a:spcAft>
                <a:spcPts val="0"/>
              </a:spcAft>
              <a:buSzPts val="1300"/>
              <a:buNone/>
              <a:defRPr/>
            </a:lvl6pPr>
            <a:lvl7pPr lvl="6" algn="l">
              <a:spcBef>
                <a:spcPts val="0"/>
              </a:spcBef>
              <a:spcAft>
                <a:spcPts val="0"/>
              </a:spcAft>
              <a:buSzPts val="1300"/>
              <a:buNone/>
              <a:defRPr/>
            </a:lvl7pPr>
            <a:lvl8pPr lvl="7" algn="l">
              <a:spcBef>
                <a:spcPts val="0"/>
              </a:spcBef>
              <a:spcAft>
                <a:spcPts val="0"/>
              </a:spcAft>
              <a:buSzPts val="1300"/>
              <a:buNone/>
              <a:defRPr/>
            </a:lvl8pPr>
            <a:lvl9pPr lvl="8" algn="l">
              <a:spcBef>
                <a:spcPts val="0"/>
              </a:spcBef>
              <a:spcAft>
                <a:spcPts val="0"/>
              </a:spcAft>
              <a:buSzPts val="1300"/>
              <a:buNone/>
              <a:defRPr/>
            </a:lvl9pPr>
          </a:lstStyle>
          <a:p/>
        </p:txBody>
      </p:sp>
      <p:sp>
        <p:nvSpPr>
          <p:cNvPr id="25" name="Google Shape;25;p3"/>
          <p:cNvSpPr txBox="1"/>
          <p:nvPr>
            <p:ph idx="11" type="ftr"/>
          </p:nvPr>
        </p:nvSpPr>
        <p:spPr>
          <a:xfrm>
            <a:off x="14625313" y="27571746"/>
            <a:ext cx="13554000" cy="2102400"/>
          </a:xfrm>
          <a:prstGeom prst="rect">
            <a:avLst/>
          </a:prstGeom>
          <a:noFill/>
          <a:ln>
            <a:noFill/>
          </a:ln>
        </p:spPr>
        <p:txBody>
          <a:bodyPr anchorCtr="0" anchor="t" bIns="224950" lIns="449900" spcFirstLastPara="1" rIns="449900" wrap="square" tIns="224950">
            <a:noAutofit/>
          </a:bodyPr>
          <a:lstStyle>
            <a:lvl1pPr lvl="0" algn="ctr">
              <a:spcBef>
                <a:spcPts val="0"/>
              </a:spcBef>
              <a:spcAft>
                <a:spcPts val="0"/>
              </a:spcAft>
              <a:buSzPts val="1300"/>
              <a:buNone/>
              <a:defRPr/>
            </a:lvl1pPr>
            <a:lvl2pPr lvl="1" algn="l">
              <a:spcBef>
                <a:spcPts val="0"/>
              </a:spcBef>
              <a:spcAft>
                <a:spcPts val="0"/>
              </a:spcAft>
              <a:buSzPts val="1300"/>
              <a:buNone/>
              <a:defRPr/>
            </a:lvl2pPr>
            <a:lvl3pPr lvl="2" algn="l">
              <a:spcBef>
                <a:spcPts val="0"/>
              </a:spcBef>
              <a:spcAft>
                <a:spcPts val="0"/>
              </a:spcAft>
              <a:buSzPts val="1300"/>
              <a:buNone/>
              <a:defRPr/>
            </a:lvl3pPr>
            <a:lvl4pPr lvl="3" algn="l">
              <a:spcBef>
                <a:spcPts val="0"/>
              </a:spcBef>
              <a:spcAft>
                <a:spcPts val="0"/>
              </a:spcAft>
              <a:buSzPts val="1300"/>
              <a:buNone/>
              <a:defRPr/>
            </a:lvl4pPr>
            <a:lvl5pPr lvl="4" algn="l">
              <a:spcBef>
                <a:spcPts val="0"/>
              </a:spcBef>
              <a:spcAft>
                <a:spcPts val="0"/>
              </a:spcAft>
              <a:buSzPts val="1300"/>
              <a:buNone/>
              <a:defRPr/>
            </a:lvl5pPr>
            <a:lvl6pPr lvl="5" algn="l">
              <a:spcBef>
                <a:spcPts val="0"/>
              </a:spcBef>
              <a:spcAft>
                <a:spcPts val="0"/>
              </a:spcAft>
              <a:buSzPts val="1300"/>
              <a:buNone/>
              <a:defRPr/>
            </a:lvl6pPr>
            <a:lvl7pPr lvl="6" algn="l">
              <a:spcBef>
                <a:spcPts val="0"/>
              </a:spcBef>
              <a:spcAft>
                <a:spcPts val="0"/>
              </a:spcAft>
              <a:buSzPts val="1300"/>
              <a:buNone/>
              <a:defRPr/>
            </a:lvl7pPr>
            <a:lvl8pPr lvl="7" algn="l">
              <a:spcBef>
                <a:spcPts val="0"/>
              </a:spcBef>
              <a:spcAft>
                <a:spcPts val="0"/>
              </a:spcAft>
              <a:buSzPts val="1300"/>
              <a:buNone/>
              <a:defRPr/>
            </a:lvl8pPr>
            <a:lvl9pPr lvl="8" algn="l">
              <a:spcBef>
                <a:spcPts val="0"/>
              </a:spcBef>
              <a:spcAft>
                <a:spcPts val="0"/>
              </a:spcAft>
              <a:buSzPts val="1300"/>
              <a:buNone/>
              <a:defRPr/>
            </a:lvl9pPr>
          </a:lstStyle>
          <a:p/>
        </p:txBody>
      </p:sp>
      <p:sp>
        <p:nvSpPr>
          <p:cNvPr id="26" name="Google Shape;26;p3"/>
          <p:cNvSpPr txBox="1"/>
          <p:nvPr>
            <p:ph idx="12" type="sldNum"/>
          </p:nvPr>
        </p:nvSpPr>
        <p:spPr>
          <a:xfrm>
            <a:off x="30676466" y="27571746"/>
            <a:ext cx="9987000" cy="2102400"/>
          </a:xfrm>
          <a:prstGeom prst="rect">
            <a:avLst/>
          </a:prstGeom>
          <a:noFill/>
          <a:ln>
            <a:noFill/>
          </a:ln>
        </p:spPr>
        <p:txBody>
          <a:bodyPr anchorCtr="0" anchor="t" bIns="224950" lIns="449900" spcFirstLastPara="1" rIns="449900" wrap="square" tIns="224950">
            <a:noAutofit/>
          </a:bodyPr>
          <a:lstStyle>
            <a:lvl1pPr indent="0" lvl="0" marL="0" marR="0" algn="r">
              <a:spcBef>
                <a:spcPts val="0"/>
              </a:spcBef>
              <a:spcAft>
                <a:spcPts val="0"/>
              </a:spcAft>
              <a:buNone/>
              <a:defRPr b="0" i="0" sz="6900" u="none" cap="none" strike="noStrike">
                <a:solidFill>
                  <a:schemeClr val="dk1"/>
                </a:solidFill>
                <a:latin typeface="Arial"/>
                <a:ea typeface="Arial"/>
                <a:cs typeface="Arial"/>
                <a:sym typeface="Arial"/>
              </a:defRPr>
            </a:lvl1pPr>
            <a:lvl2pPr indent="0" lvl="1" marL="0" marR="0" algn="r">
              <a:spcBef>
                <a:spcPts val="0"/>
              </a:spcBef>
              <a:spcAft>
                <a:spcPts val="0"/>
              </a:spcAft>
              <a:buNone/>
              <a:defRPr b="0" i="0" sz="6900" u="none" cap="none" strike="noStrike">
                <a:solidFill>
                  <a:schemeClr val="dk1"/>
                </a:solidFill>
                <a:latin typeface="Arial"/>
                <a:ea typeface="Arial"/>
                <a:cs typeface="Arial"/>
                <a:sym typeface="Arial"/>
              </a:defRPr>
            </a:lvl2pPr>
            <a:lvl3pPr indent="0" lvl="2" marL="0" marR="0" algn="r">
              <a:spcBef>
                <a:spcPts val="0"/>
              </a:spcBef>
              <a:spcAft>
                <a:spcPts val="0"/>
              </a:spcAft>
              <a:buNone/>
              <a:defRPr b="0" i="0" sz="6900" u="none" cap="none" strike="noStrike">
                <a:solidFill>
                  <a:schemeClr val="dk1"/>
                </a:solidFill>
                <a:latin typeface="Arial"/>
                <a:ea typeface="Arial"/>
                <a:cs typeface="Arial"/>
                <a:sym typeface="Arial"/>
              </a:defRPr>
            </a:lvl3pPr>
            <a:lvl4pPr indent="0" lvl="3" marL="0" marR="0" algn="r">
              <a:spcBef>
                <a:spcPts val="0"/>
              </a:spcBef>
              <a:spcAft>
                <a:spcPts val="0"/>
              </a:spcAft>
              <a:buNone/>
              <a:defRPr b="0" i="0" sz="6900" u="none" cap="none" strike="noStrike">
                <a:solidFill>
                  <a:schemeClr val="dk1"/>
                </a:solidFill>
                <a:latin typeface="Arial"/>
                <a:ea typeface="Arial"/>
                <a:cs typeface="Arial"/>
                <a:sym typeface="Arial"/>
              </a:defRPr>
            </a:lvl4pPr>
            <a:lvl5pPr indent="0" lvl="4" marL="0" marR="0" algn="r">
              <a:spcBef>
                <a:spcPts val="0"/>
              </a:spcBef>
              <a:spcAft>
                <a:spcPts val="0"/>
              </a:spcAft>
              <a:buNone/>
              <a:defRPr b="0" i="0" sz="6900" u="none" cap="none" strike="noStrike">
                <a:solidFill>
                  <a:schemeClr val="dk1"/>
                </a:solidFill>
                <a:latin typeface="Arial"/>
                <a:ea typeface="Arial"/>
                <a:cs typeface="Arial"/>
                <a:sym typeface="Arial"/>
              </a:defRPr>
            </a:lvl5pPr>
            <a:lvl6pPr indent="0" lvl="5" marL="0" marR="0" algn="r">
              <a:spcBef>
                <a:spcPts val="0"/>
              </a:spcBef>
              <a:spcAft>
                <a:spcPts val="0"/>
              </a:spcAft>
              <a:buNone/>
              <a:defRPr b="0" i="0" sz="6900" u="none" cap="none" strike="noStrike">
                <a:solidFill>
                  <a:schemeClr val="dk1"/>
                </a:solidFill>
                <a:latin typeface="Arial"/>
                <a:ea typeface="Arial"/>
                <a:cs typeface="Arial"/>
                <a:sym typeface="Arial"/>
              </a:defRPr>
            </a:lvl6pPr>
            <a:lvl7pPr indent="0" lvl="6" marL="0" marR="0" algn="r">
              <a:spcBef>
                <a:spcPts val="0"/>
              </a:spcBef>
              <a:spcAft>
                <a:spcPts val="0"/>
              </a:spcAft>
              <a:buNone/>
              <a:defRPr b="0" i="0" sz="6900" u="none" cap="none" strike="noStrike">
                <a:solidFill>
                  <a:schemeClr val="dk1"/>
                </a:solidFill>
                <a:latin typeface="Arial"/>
                <a:ea typeface="Arial"/>
                <a:cs typeface="Arial"/>
                <a:sym typeface="Arial"/>
              </a:defRPr>
            </a:lvl7pPr>
            <a:lvl8pPr indent="0" lvl="7" marL="0" marR="0" algn="r">
              <a:spcBef>
                <a:spcPts val="0"/>
              </a:spcBef>
              <a:spcAft>
                <a:spcPts val="0"/>
              </a:spcAft>
              <a:buNone/>
              <a:defRPr b="0" i="0" sz="6900" u="none" cap="none" strike="noStrike">
                <a:solidFill>
                  <a:schemeClr val="dk1"/>
                </a:solidFill>
                <a:latin typeface="Arial"/>
                <a:ea typeface="Arial"/>
                <a:cs typeface="Arial"/>
                <a:sym typeface="Arial"/>
              </a:defRPr>
            </a:lvl8pPr>
            <a:lvl9pPr indent="0" lvl="8" marL="0" marR="0" algn="r">
              <a:spcBef>
                <a:spcPts val="0"/>
              </a:spcBef>
              <a:spcAft>
                <a:spcPts val="0"/>
              </a:spcAft>
              <a:buNone/>
              <a:defRPr b="0" i="0" sz="69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3381146" y="19455281"/>
            <a:ext cx="36382800" cy="6012600"/>
          </a:xfrm>
          <a:prstGeom prst="rect">
            <a:avLst/>
          </a:prstGeom>
          <a:noFill/>
          <a:ln>
            <a:noFill/>
          </a:ln>
        </p:spPr>
        <p:txBody>
          <a:bodyPr anchorCtr="0" anchor="t" bIns="224950" lIns="449900" spcFirstLastPara="1" rIns="449900" wrap="square" tIns="224950">
            <a:noAutofit/>
          </a:bodyPr>
          <a:lstStyle>
            <a:lvl1pPr lvl="0" algn="l">
              <a:spcBef>
                <a:spcPts val="0"/>
              </a:spcBef>
              <a:spcAft>
                <a:spcPts val="0"/>
              </a:spcAft>
              <a:buSzPts val="1300"/>
              <a:buNone/>
              <a:defRPr b="1" sz="3800" cap="none"/>
            </a:lvl1pPr>
            <a:lvl2pPr lvl="1" algn="ctr">
              <a:spcBef>
                <a:spcPts val="0"/>
              </a:spcBef>
              <a:spcAft>
                <a:spcPts val="0"/>
              </a:spcAft>
              <a:buSzPts val="1300"/>
              <a:buNone/>
              <a:defRPr/>
            </a:lvl2pPr>
            <a:lvl3pPr lvl="2" algn="ctr">
              <a:spcBef>
                <a:spcPts val="0"/>
              </a:spcBef>
              <a:spcAft>
                <a:spcPts val="0"/>
              </a:spcAft>
              <a:buSzPts val="1300"/>
              <a:buNone/>
              <a:defRPr/>
            </a:lvl3pPr>
            <a:lvl4pPr lvl="3" algn="ctr">
              <a:spcBef>
                <a:spcPts val="0"/>
              </a:spcBef>
              <a:spcAft>
                <a:spcPts val="0"/>
              </a:spcAft>
              <a:buSzPts val="1300"/>
              <a:buNone/>
              <a:defRPr/>
            </a:lvl4pPr>
            <a:lvl5pPr lvl="4" algn="ctr">
              <a:spcBef>
                <a:spcPts val="0"/>
              </a:spcBef>
              <a:spcAft>
                <a:spcPts val="0"/>
              </a:spcAft>
              <a:buSzPts val="1300"/>
              <a:buNone/>
              <a:defRPr/>
            </a:lvl5pPr>
            <a:lvl6pPr lvl="5" algn="ctr">
              <a:spcBef>
                <a:spcPts val="0"/>
              </a:spcBef>
              <a:spcAft>
                <a:spcPts val="0"/>
              </a:spcAft>
              <a:buSzPts val="1300"/>
              <a:buNone/>
              <a:defRPr/>
            </a:lvl6pPr>
            <a:lvl7pPr lvl="6" algn="ctr">
              <a:spcBef>
                <a:spcPts val="0"/>
              </a:spcBef>
              <a:spcAft>
                <a:spcPts val="0"/>
              </a:spcAft>
              <a:buSzPts val="1300"/>
              <a:buNone/>
              <a:defRPr/>
            </a:lvl7pPr>
            <a:lvl8pPr lvl="7" algn="ctr">
              <a:spcBef>
                <a:spcPts val="0"/>
              </a:spcBef>
              <a:spcAft>
                <a:spcPts val="0"/>
              </a:spcAft>
              <a:buSzPts val="1300"/>
              <a:buNone/>
              <a:defRPr/>
            </a:lvl8pPr>
            <a:lvl9pPr lvl="8" algn="ctr">
              <a:spcBef>
                <a:spcPts val="0"/>
              </a:spcBef>
              <a:spcAft>
                <a:spcPts val="0"/>
              </a:spcAft>
              <a:buSzPts val="1300"/>
              <a:buNone/>
              <a:defRPr/>
            </a:lvl9pPr>
          </a:lstStyle>
          <a:p/>
        </p:txBody>
      </p:sp>
      <p:sp>
        <p:nvSpPr>
          <p:cNvPr id="29" name="Google Shape;29;p4"/>
          <p:cNvSpPr txBox="1"/>
          <p:nvPr>
            <p:ph idx="1" type="body"/>
          </p:nvPr>
        </p:nvSpPr>
        <p:spPr>
          <a:xfrm>
            <a:off x="3381146" y="12832455"/>
            <a:ext cx="36382800" cy="6622800"/>
          </a:xfrm>
          <a:prstGeom prst="rect">
            <a:avLst/>
          </a:prstGeom>
          <a:noFill/>
          <a:ln>
            <a:noFill/>
          </a:ln>
        </p:spPr>
        <p:txBody>
          <a:bodyPr anchorCtr="0" anchor="b" bIns="224950" lIns="449900" spcFirstLastPara="1" rIns="449900" wrap="square" tIns="224950">
            <a:noAutofit/>
          </a:bodyPr>
          <a:lstStyle>
            <a:lvl1pPr indent="-228600" lvl="0" marL="457200" algn="l">
              <a:spcBef>
                <a:spcPts val="400"/>
              </a:spcBef>
              <a:spcAft>
                <a:spcPts val="0"/>
              </a:spcAft>
              <a:buClr>
                <a:schemeClr val="dk1"/>
              </a:buClr>
              <a:buSzPts val="1900"/>
              <a:buFont typeface="Arial"/>
              <a:buNone/>
              <a:defRPr sz="1900"/>
            </a:lvl1pPr>
            <a:lvl2pPr indent="-228600" lvl="1" marL="914400" algn="l">
              <a:spcBef>
                <a:spcPts val="300"/>
              </a:spcBef>
              <a:spcAft>
                <a:spcPts val="0"/>
              </a:spcAft>
              <a:buClr>
                <a:schemeClr val="dk1"/>
              </a:buClr>
              <a:buSzPts val="1700"/>
              <a:buFont typeface="Arial"/>
              <a:buNone/>
              <a:defRPr sz="1700"/>
            </a:lvl2pPr>
            <a:lvl3pPr indent="-228600" lvl="2" marL="1371600" algn="l">
              <a:spcBef>
                <a:spcPts val="300"/>
              </a:spcBef>
              <a:spcAft>
                <a:spcPts val="0"/>
              </a:spcAft>
              <a:buClr>
                <a:schemeClr val="dk1"/>
              </a:buClr>
              <a:buSzPts val="1500"/>
              <a:buFont typeface="Arial"/>
              <a:buNone/>
              <a:defRPr sz="1500"/>
            </a:lvl3pPr>
            <a:lvl4pPr indent="-228600" lvl="3" marL="1828800" algn="l">
              <a:spcBef>
                <a:spcPts val="300"/>
              </a:spcBef>
              <a:spcAft>
                <a:spcPts val="0"/>
              </a:spcAft>
              <a:buClr>
                <a:schemeClr val="dk1"/>
              </a:buClr>
              <a:buSzPts val="1300"/>
              <a:buFont typeface="Arial"/>
              <a:buNone/>
              <a:defRPr sz="1300"/>
            </a:lvl4pPr>
            <a:lvl5pPr indent="-228600" lvl="4" marL="2286000" algn="l">
              <a:spcBef>
                <a:spcPts val="300"/>
              </a:spcBef>
              <a:spcAft>
                <a:spcPts val="0"/>
              </a:spcAft>
              <a:buClr>
                <a:schemeClr val="dk1"/>
              </a:buClr>
              <a:buSzPts val="1300"/>
              <a:buFont typeface="Arial"/>
              <a:buNone/>
              <a:defRPr sz="1300"/>
            </a:lvl5pPr>
            <a:lvl6pPr indent="-228600" lvl="5" marL="2743200" algn="l">
              <a:spcBef>
                <a:spcPts val="300"/>
              </a:spcBef>
              <a:spcAft>
                <a:spcPts val="0"/>
              </a:spcAft>
              <a:buClr>
                <a:schemeClr val="dk1"/>
              </a:buClr>
              <a:buSzPts val="1300"/>
              <a:buFont typeface="Arial"/>
              <a:buNone/>
              <a:defRPr sz="1300"/>
            </a:lvl6pPr>
            <a:lvl7pPr indent="-228600" lvl="6" marL="3200400" algn="l">
              <a:spcBef>
                <a:spcPts val="300"/>
              </a:spcBef>
              <a:spcAft>
                <a:spcPts val="0"/>
              </a:spcAft>
              <a:buClr>
                <a:schemeClr val="dk1"/>
              </a:buClr>
              <a:buSzPts val="1300"/>
              <a:buFont typeface="Arial"/>
              <a:buNone/>
              <a:defRPr sz="1300"/>
            </a:lvl7pPr>
            <a:lvl8pPr indent="-228600" lvl="7" marL="3657600" algn="l">
              <a:spcBef>
                <a:spcPts val="300"/>
              </a:spcBef>
              <a:spcAft>
                <a:spcPts val="0"/>
              </a:spcAft>
              <a:buClr>
                <a:schemeClr val="dk1"/>
              </a:buClr>
              <a:buSzPts val="1300"/>
              <a:buFont typeface="Arial"/>
              <a:buNone/>
              <a:defRPr sz="1300"/>
            </a:lvl8pPr>
            <a:lvl9pPr indent="-228600" lvl="8" marL="4114800" algn="l">
              <a:spcBef>
                <a:spcPts val="300"/>
              </a:spcBef>
              <a:spcAft>
                <a:spcPts val="0"/>
              </a:spcAft>
              <a:buClr>
                <a:schemeClr val="dk1"/>
              </a:buClr>
              <a:buSzPts val="1300"/>
              <a:buFont typeface="Arial"/>
              <a:buNone/>
              <a:defRPr sz="1300"/>
            </a:lvl9pPr>
          </a:lstStyle>
          <a:p/>
        </p:txBody>
      </p:sp>
      <p:sp>
        <p:nvSpPr>
          <p:cNvPr id="30" name="Google Shape;30;p4"/>
          <p:cNvSpPr txBox="1"/>
          <p:nvPr>
            <p:ph idx="10" type="dt"/>
          </p:nvPr>
        </p:nvSpPr>
        <p:spPr>
          <a:xfrm>
            <a:off x="2141083" y="27571746"/>
            <a:ext cx="9987000" cy="2102400"/>
          </a:xfrm>
          <a:prstGeom prst="rect">
            <a:avLst/>
          </a:prstGeom>
          <a:noFill/>
          <a:ln>
            <a:noFill/>
          </a:ln>
        </p:spPr>
        <p:txBody>
          <a:bodyPr anchorCtr="0" anchor="t" bIns="224950" lIns="449900" spcFirstLastPara="1" rIns="449900" wrap="square" tIns="224950">
            <a:noAutofit/>
          </a:bodyPr>
          <a:lstStyle>
            <a:lvl1pPr lvl="0" algn="l">
              <a:spcBef>
                <a:spcPts val="0"/>
              </a:spcBef>
              <a:spcAft>
                <a:spcPts val="0"/>
              </a:spcAft>
              <a:buSzPts val="1300"/>
              <a:buNone/>
              <a:defRPr/>
            </a:lvl1pPr>
            <a:lvl2pPr lvl="1" algn="l">
              <a:spcBef>
                <a:spcPts val="0"/>
              </a:spcBef>
              <a:spcAft>
                <a:spcPts val="0"/>
              </a:spcAft>
              <a:buSzPts val="1300"/>
              <a:buNone/>
              <a:defRPr/>
            </a:lvl2pPr>
            <a:lvl3pPr lvl="2" algn="l">
              <a:spcBef>
                <a:spcPts val="0"/>
              </a:spcBef>
              <a:spcAft>
                <a:spcPts val="0"/>
              </a:spcAft>
              <a:buSzPts val="1300"/>
              <a:buNone/>
              <a:defRPr/>
            </a:lvl3pPr>
            <a:lvl4pPr lvl="3" algn="l">
              <a:spcBef>
                <a:spcPts val="0"/>
              </a:spcBef>
              <a:spcAft>
                <a:spcPts val="0"/>
              </a:spcAft>
              <a:buSzPts val="1300"/>
              <a:buNone/>
              <a:defRPr/>
            </a:lvl4pPr>
            <a:lvl5pPr lvl="4" algn="l">
              <a:spcBef>
                <a:spcPts val="0"/>
              </a:spcBef>
              <a:spcAft>
                <a:spcPts val="0"/>
              </a:spcAft>
              <a:buSzPts val="1300"/>
              <a:buNone/>
              <a:defRPr/>
            </a:lvl5pPr>
            <a:lvl6pPr lvl="5" algn="l">
              <a:spcBef>
                <a:spcPts val="0"/>
              </a:spcBef>
              <a:spcAft>
                <a:spcPts val="0"/>
              </a:spcAft>
              <a:buSzPts val="1300"/>
              <a:buNone/>
              <a:defRPr/>
            </a:lvl6pPr>
            <a:lvl7pPr lvl="6" algn="l">
              <a:spcBef>
                <a:spcPts val="0"/>
              </a:spcBef>
              <a:spcAft>
                <a:spcPts val="0"/>
              </a:spcAft>
              <a:buSzPts val="1300"/>
              <a:buNone/>
              <a:defRPr/>
            </a:lvl7pPr>
            <a:lvl8pPr lvl="7" algn="l">
              <a:spcBef>
                <a:spcPts val="0"/>
              </a:spcBef>
              <a:spcAft>
                <a:spcPts val="0"/>
              </a:spcAft>
              <a:buSzPts val="1300"/>
              <a:buNone/>
              <a:defRPr/>
            </a:lvl8pPr>
            <a:lvl9pPr lvl="8" algn="l">
              <a:spcBef>
                <a:spcPts val="0"/>
              </a:spcBef>
              <a:spcAft>
                <a:spcPts val="0"/>
              </a:spcAft>
              <a:buSzPts val="1300"/>
              <a:buNone/>
              <a:defRPr/>
            </a:lvl9pPr>
          </a:lstStyle>
          <a:p/>
        </p:txBody>
      </p:sp>
      <p:sp>
        <p:nvSpPr>
          <p:cNvPr id="31" name="Google Shape;31;p4"/>
          <p:cNvSpPr txBox="1"/>
          <p:nvPr>
            <p:ph idx="11" type="ftr"/>
          </p:nvPr>
        </p:nvSpPr>
        <p:spPr>
          <a:xfrm>
            <a:off x="14625313" y="27571746"/>
            <a:ext cx="13554000" cy="2102400"/>
          </a:xfrm>
          <a:prstGeom prst="rect">
            <a:avLst/>
          </a:prstGeom>
          <a:noFill/>
          <a:ln>
            <a:noFill/>
          </a:ln>
        </p:spPr>
        <p:txBody>
          <a:bodyPr anchorCtr="0" anchor="t" bIns="224950" lIns="449900" spcFirstLastPara="1" rIns="449900" wrap="square" tIns="224950">
            <a:noAutofit/>
          </a:bodyPr>
          <a:lstStyle>
            <a:lvl1pPr lvl="0" algn="ctr">
              <a:spcBef>
                <a:spcPts val="0"/>
              </a:spcBef>
              <a:spcAft>
                <a:spcPts val="0"/>
              </a:spcAft>
              <a:buSzPts val="1300"/>
              <a:buNone/>
              <a:defRPr/>
            </a:lvl1pPr>
            <a:lvl2pPr lvl="1" algn="l">
              <a:spcBef>
                <a:spcPts val="0"/>
              </a:spcBef>
              <a:spcAft>
                <a:spcPts val="0"/>
              </a:spcAft>
              <a:buSzPts val="1300"/>
              <a:buNone/>
              <a:defRPr/>
            </a:lvl2pPr>
            <a:lvl3pPr lvl="2" algn="l">
              <a:spcBef>
                <a:spcPts val="0"/>
              </a:spcBef>
              <a:spcAft>
                <a:spcPts val="0"/>
              </a:spcAft>
              <a:buSzPts val="1300"/>
              <a:buNone/>
              <a:defRPr/>
            </a:lvl3pPr>
            <a:lvl4pPr lvl="3" algn="l">
              <a:spcBef>
                <a:spcPts val="0"/>
              </a:spcBef>
              <a:spcAft>
                <a:spcPts val="0"/>
              </a:spcAft>
              <a:buSzPts val="1300"/>
              <a:buNone/>
              <a:defRPr/>
            </a:lvl4pPr>
            <a:lvl5pPr lvl="4" algn="l">
              <a:spcBef>
                <a:spcPts val="0"/>
              </a:spcBef>
              <a:spcAft>
                <a:spcPts val="0"/>
              </a:spcAft>
              <a:buSzPts val="1300"/>
              <a:buNone/>
              <a:defRPr/>
            </a:lvl5pPr>
            <a:lvl6pPr lvl="5" algn="l">
              <a:spcBef>
                <a:spcPts val="0"/>
              </a:spcBef>
              <a:spcAft>
                <a:spcPts val="0"/>
              </a:spcAft>
              <a:buSzPts val="1300"/>
              <a:buNone/>
              <a:defRPr/>
            </a:lvl6pPr>
            <a:lvl7pPr lvl="6" algn="l">
              <a:spcBef>
                <a:spcPts val="0"/>
              </a:spcBef>
              <a:spcAft>
                <a:spcPts val="0"/>
              </a:spcAft>
              <a:buSzPts val="1300"/>
              <a:buNone/>
              <a:defRPr/>
            </a:lvl7pPr>
            <a:lvl8pPr lvl="7" algn="l">
              <a:spcBef>
                <a:spcPts val="0"/>
              </a:spcBef>
              <a:spcAft>
                <a:spcPts val="0"/>
              </a:spcAft>
              <a:buSzPts val="1300"/>
              <a:buNone/>
              <a:defRPr/>
            </a:lvl8pPr>
            <a:lvl9pPr lvl="8" algn="l">
              <a:spcBef>
                <a:spcPts val="0"/>
              </a:spcBef>
              <a:spcAft>
                <a:spcPts val="0"/>
              </a:spcAft>
              <a:buSzPts val="1300"/>
              <a:buNone/>
              <a:defRPr/>
            </a:lvl9pPr>
          </a:lstStyle>
          <a:p/>
        </p:txBody>
      </p:sp>
      <p:sp>
        <p:nvSpPr>
          <p:cNvPr id="32" name="Google Shape;32;p4"/>
          <p:cNvSpPr txBox="1"/>
          <p:nvPr>
            <p:ph idx="12" type="sldNum"/>
          </p:nvPr>
        </p:nvSpPr>
        <p:spPr>
          <a:xfrm>
            <a:off x="30676466" y="27571746"/>
            <a:ext cx="9987000" cy="2102400"/>
          </a:xfrm>
          <a:prstGeom prst="rect">
            <a:avLst/>
          </a:prstGeom>
          <a:noFill/>
          <a:ln>
            <a:noFill/>
          </a:ln>
        </p:spPr>
        <p:txBody>
          <a:bodyPr anchorCtr="0" anchor="t" bIns="224950" lIns="449900" spcFirstLastPara="1" rIns="449900" wrap="square" tIns="224950">
            <a:noAutofit/>
          </a:bodyPr>
          <a:lstStyle>
            <a:lvl1pPr indent="0" lvl="0" marL="0" marR="0" algn="r">
              <a:spcBef>
                <a:spcPts val="0"/>
              </a:spcBef>
              <a:spcAft>
                <a:spcPts val="0"/>
              </a:spcAft>
              <a:buNone/>
              <a:defRPr b="0" i="0" sz="6900" u="none" cap="none" strike="noStrike">
                <a:solidFill>
                  <a:schemeClr val="dk1"/>
                </a:solidFill>
                <a:latin typeface="Arial"/>
                <a:ea typeface="Arial"/>
                <a:cs typeface="Arial"/>
                <a:sym typeface="Arial"/>
              </a:defRPr>
            </a:lvl1pPr>
            <a:lvl2pPr indent="0" lvl="1" marL="0" marR="0" algn="r">
              <a:spcBef>
                <a:spcPts val="0"/>
              </a:spcBef>
              <a:spcAft>
                <a:spcPts val="0"/>
              </a:spcAft>
              <a:buNone/>
              <a:defRPr b="0" i="0" sz="6900" u="none" cap="none" strike="noStrike">
                <a:solidFill>
                  <a:schemeClr val="dk1"/>
                </a:solidFill>
                <a:latin typeface="Arial"/>
                <a:ea typeface="Arial"/>
                <a:cs typeface="Arial"/>
                <a:sym typeface="Arial"/>
              </a:defRPr>
            </a:lvl2pPr>
            <a:lvl3pPr indent="0" lvl="2" marL="0" marR="0" algn="r">
              <a:spcBef>
                <a:spcPts val="0"/>
              </a:spcBef>
              <a:spcAft>
                <a:spcPts val="0"/>
              </a:spcAft>
              <a:buNone/>
              <a:defRPr b="0" i="0" sz="6900" u="none" cap="none" strike="noStrike">
                <a:solidFill>
                  <a:schemeClr val="dk1"/>
                </a:solidFill>
                <a:latin typeface="Arial"/>
                <a:ea typeface="Arial"/>
                <a:cs typeface="Arial"/>
                <a:sym typeface="Arial"/>
              </a:defRPr>
            </a:lvl3pPr>
            <a:lvl4pPr indent="0" lvl="3" marL="0" marR="0" algn="r">
              <a:spcBef>
                <a:spcPts val="0"/>
              </a:spcBef>
              <a:spcAft>
                <a:spcPts val="0"/>
              </a:spcAft>
              <a:buNone/>
              <a:defRPr b="0" i="0" sz="6900" u="none" cap="none" strike="noStrike">
                <a:solidFill>
                  <a:schemeClr val="dk1"/>
                </a:solidFill>
                <a:latin typeface="Arial"/>
                <a:ea typeface="Arial"/>
                <a:cs typeface="Arial"/>
                <a:sym typeface="Arial"/>
              </a:defRPr>
            </a:lvl4pPr>
            <a:lvl5pPr indent="0" lvl="4" marL="0" marR="0" algn="r">
              <a:spcBef>
                <a:spcPts val="0"/>
              </a:spcBef>
              <a:spcAft>
                <a:spcPts val="0"/>
              </a:spcAft>
              <a:buNone/>
              <a:defRPr b="0" i="0" sz="6900" u="none" cap="none" strike="noStrike">
                <a:solidFill>
                  <a:schemeClr val="dk1"/>
                </a:solidFill>
                <a:latin typeface="Arial"/>
                <a:ea typeface="Arial"/>
                <a:cs typeface="Arial"/>
                <a:sym typeface="Arial"/>
              </a:defRPr>
            </a:lvl5pPr>
            <a:lvl6pPr indent="0" lvl="5" marL="0" marR="0" algn="r">
              <a:spcBef>
                <a:spcPts val="0"/>
              </a:spcBef>
              <a:spcAft>
                <a:spcPts val="0"/>
              </a:spcAft>
              <a:buNone/>
              <a:defRPr b="0" i="0" sz="6900" u="none" cap="none" strike="noStrike">
                <a:solidFill>
                  <a:schemeClr val="dk1"/>
                </a:solidFill>
                <a:latin typeface="Arial"/>
                <a:ea typeface="Arial"/>
                <a:cs typeface="Arial"/>
                <a:sym typeface="Arial"/>
              </a:defRPr>
            </a:lvl6pPr>
            <a:lvl7pPr indent="0" lvl="6" marL="0" marR="0" algn="r">
              <a:spcBef>
                <a:spcPts val="0"/>
              </a:spcBef>
              <a:spcAft>
                <a:spcPts val="0"/>
              </a:spcAft>
              <a:buNone/>
              <a:defRPr b="0" i="0" sz="6900" u="none" cap="none" strike="noStrike">
                <a:solidFill>
                  <a:schemeClr val="dk1"/>
                </a:solidFill>
                <a:latin typeface="Arial"/>
                <a:ea typeface="Arial"/>
                <a:cs typeface="Arial"/>
                <a:sym typeface="Arial"/>
              </a:defRPr>
            </a:lvl7pPr>
            <a:lvl8pPr indent="0" lvl="7" marL="0" marR="0" algn="r">
              <a:spcBef>
                <a:spcPts val="0"/>
              </a:spcBef>
              <a:spcAft>
                <a:spcPts val="0"/>
              </a:spcAft>
              <a:buNone/>
              <a:defRPr b="0" i="0" sz="6900" u="none" cap="none" strike="noStrike">
                <a:solidFill>
                  <a:schemeClr val="dk1"/>
                </a:solidFill>
                <a:latin typeface="Arial"/>
                <a:ea typeface="Arial"/>
                <a:cs typeface="Arial"/>
                <a:sym typeface="Arial"/>
              </a:defRPr>
            </a:lvl8pPr>
            <a:lvl9pPr indent="0" lvl="8" marL="0" marR="0" algn="r">
              <a:spcBef>
                <a:spcPts val="0"/>
              </a:spcBef>
              <a:spcAft>
                <a:spcPts val="0"/>
              </a:spcAft>
              <a:buNone/>
              <a:defRPr b="0" i="0" sz="69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2141083" y="1213309"/>
            <a:ext cx="38522400" cy="5046000"/>
          </a:xfrm>
          <a:prstGeom prst="rect">
            <a:avLst/>
          </a:prstGeom>
          <a:noFill/>
          <a:ln>
            <a:noFill/>
          </a:ln>
        </p:spPr>
        <p:txBody>
          <a:bodyPr anchorCtr="0" anchor="ctr" bIns="224950" lIns="449900" spcFirstLastPara="1" rIns="449900" wrap="square" tIns="224950">
            <a:noAutofit/>
          </a:bodyPr>
          <a:lstStyle>
            <a:lvl1pPr lvl="0" algn="ctr">
              <a:spcBef>
                <a:spcPts val="0"/>
              </a:spcBef>
              <a:spcAft>
                <a:spcPts val="0"/>
              </a:spcAft>
              <a:buSzPts val="1300"/>
              <a:buNone/>
              <a:defRPr/>
            </a:lvl1pPr>
            <a:lvl2pPr lvl="1" algn="ctr">
              <a:spcBef>
                <a:spcPts val="0"/>
              </a:spcBef>
              <a:spcAft>
                <a:spcPts val="0"/>
              </a:spcAft>
              <a:buSzPts val="1300"/>
              <a:buNone/>
              <a:defRPr/>
            </a:lvl2pPr>
            <a:lvl3pPr lvl="2" algn="ctr">
              <a:spcBef>
                <a:spcPts val="0"/>
              </a:spcBef>
              <a:spcAft>
                <a:spcPts val="0"/>
              </a:spcAft>
              <a:buSzPts val="1300"/>
              <a:buNone/>
              <a:defRPr/>
            </a:lvl3pPr>
            <a:lvl4pPr lvl="3" algn="ctr">
              <a:spcBef>
                <a:spcPts val="0"/>
              </a:spcBef>
              <a:spcAft>
                <a:spcPts val="0"/>
              </a:spcAft>
              <a:buSzPts val="1300"/>
              <a:buNone/>
              <a:defRPr/>
            </a:lvl4pPr>
            <a:lvl5pPr lvl="4" algn="ctr">
              <a:spcBef>
                <a:spcPts val="0"/>
              </a:spcBef>
              <a:spcAft>
                <a:spcPts val="0"/>
              </a:spcAft>
              <a:buSzPts val="1300"/>
              <a:buNone/>
              <a:defRPr/>
            </a:lvl5pPr>
            <a:lvl6pPr lvl="5" algn="ctr">
              <a:spcBef>
                <a:spcPts val="0"/>
              </a:spcBef>
              <a:spcAft>
                <a:spcPts val="0"/>
              </a:spcAft>
              <a:buSzPts val="1300"/>
              <a:buNone/>
              <a:defRPr/>
            </a:lvl6pPr>
            <a:lvl7pPr lvl="6" algn="ctr">
              <a:spcBef>
                <a:spcPts val="0"/>
              </a:spcBef>
              <a:spcAft>
                <a:spcPts val="0"/>
              </a:spcAft>
              <a:buSzPts val="1300"/>
              <a:buNone/>
              <a:defRPr/>
            </a:lvl7pPr>
            <a:lvl8pPr lvl="7" algn="ctr">
              <a:spcBef>
                <a:spcPts val="0"/>
              </a:spcBef>
              <a:spcAft>
                <a:spcPts val="0"/>
              </a:spcAft>
              <a:buSzPts val="1300"/>
              <a:buNone/>
              <a:defRPr/>
            </a:lvl8pPr>
            <a:lvl9pPr lvl="8" algn="ctr">
              <a:spcBef>
                <a:spcPts val="0"/>
              </a:spcBef>
              <a:spcAft>
                <a:spcPts val="0"/>
              </a:spcAft>
              <a:buSzPts val="1300"/>
              <a:buNone/>
              <a:defRPr/>
            </a:lvl9pPr>
          </a:lstStyle>
          <a:p/>
        </p:txBody>
      </p:sp>
      <p:sp>
        <p:nvSpPr>
          <p:cNvPr id="35" name="Google Shape;35;p5"/>
          <p:cNvSpPr txBox="1"/>
          <p:nvPr>
            <p:ph idx="1" type="body"/>
          </p:nvPr>
        </p:nvSpPr>
        <p:spPr>
          <a:xfrm>
            <a:off x="2141083" y="7065224"/>
            <a:ext cx="19186200" cy="19980900"/>
          </a:xfrm>
          <a:prstGeom prst="rect">
            <a:avLst/>
          </a:prstGeom>
          <a:noFill/>
          <a:ln>
            <a:noFill/>
          </a:ln>
        </p:spPr>
        <p:txBody>
          <a:bodyPr anchorCtr="0" anchor="t" bIns="224950" lIns="449900" spcFirstLastPara="1" rIns="449900" wrap="square" tIns="224950">
            <a:noAutofit/>
          </a:bodyPr>
          <a:lstStyle>
            <a:lvl1pPr indent="-400050" lvl="0" marL="457200" algn="l">
              <a:spcBef>
                <a:spcPts val="500"/>
              </a:spcBef>
              <a:spcAft>
                <a:spcPts val="0"/>
              </a:spcAft>
              <a:buClr>
                <a:schemeClr val="dk1"/>
              </a:buClr>
              <a:buSzPts val="2700"/>
              <a:buFont typeface="Arial"/>
              <a:buChar char="•"/>
              <a:defRPr sz="2700"/>
            </a:lvl1pPr>
            <a:lvl2pPr indent="-374650" lvl="1" marL="914400" algn="l">
              <a:spcBef>
                <a:spcPts val="500"/>
              </a:spcBef>
              <a:spcAft>
                <a:spcPts val="0"/>
              </a:spcAft>
              <a:buClr>
                <a:schemeClr val="dk1"/>
              </a:buClr>
              <a:buSzPts val="2300"/>
              <a:buFont typeface="Arial"/>
              <a:buChar char="–"/>
              <a:defRPr sz="2300"/>
            </a:lvl2pPr>
            <a:lvl3pPr indent="-349250" lvl="2" marL="1371600" algn="l">
              <a:spcBef>
                <a:spcPts val="400"/>
              </a:spcBef>
              <a:spcAft>
                <a:spcPts val="0"/>
              </a:spcAft>
              <a:buClr>
                <a:schemeClr val="dk1"/>
              </a:buClr>
              <a:buSzPts val="1900"/>
              <a:buFont typeface="Arial"/>
              <a:buChar char="•"/>
              <a:defRPr sz="1900"/>
            </a:lvl3pPr>
            <a:lvl4pPr indent="-336550" lvl="3" marL="1828800" algn="l">
              <a:spcBef>
                <a:spcPts val="300"/>
              </a:spcBef>
              <a:spcAft>
                <a:spcPts val="0"/>
              </a:spcAft>
              <a:buClr>
                <a:schemeClr val="dk1"/>
              </a:buClr>
              <a:buSzPts val="1700"/>
              <a:buFont typeface="Arial"/>
              <a:buChar char="–"/>
              <a:defRPr sz="1700"/>
            </a:lvl4pPr>
            <a:lvl5pPr indent="-336550" lvl="4" marL="2286000" algn="l">
              <a:spcBef>
                <a:spcPts val="300"/>
              </a:spcBef>
              <a:spcAft>
                <a:spcPts val="0"/>
              </a:spcAft>
              <a:buClr>
                <a:schemeClr val="dk1"/>
              </a:buClr>
              <a:buSzPts val="1700"/>
              <a:buFont typeface="Arial"/>
              <a:buChar char="»"/>
              <a:defRPr sz="1700"/>
            </a:lvl5pPr>
            <a:lvl6pPr indent="-336550" lvl="5" marL="2743200" algn="l">
              <a:spcBef>
                <a:spcPts val="300"/>
              </a:spcBef>
              <a:spcAft>
                <a:spcPts val="0"/>
              </a:spcAft>
              <a:buClr>
                <a:schemeClr val="dk1"/>
              </a:buClr>
              <a:buSzPts val="1700"/>
              <a:buFont typeface="Arial"/>
              <a:buChar char="»"/>
              <a:defRPr sz="1700"/>
            </a:lvl6pPr>
            <a:lvl7pPr indent="-336550" lvl="6" marL="3200400" algn="l">
              <a:spcBef>
                <a:spcPts val="300"/>
              </a:spcBef>
              <a:spcAft>
                <a:spcPts val="0"/>
              </a:spcAft>
              <a:buClr>
                <a:schemeClr val="dk1"/>
              </a:buClr>
              <a:buSzPts val="1700"/>
              <a:buFont typeface="Arial"/>
              <a:buChar char="»"/>
              <a:defRPr sz="1700"/>
            </a:lvl7pPr>
            <a:lvl8pPr indent="-336550" lvl="7" marL="3657600" algn="l">
              <a:spcBef>
                <a:spcPts val="300"/>
              </a:spcBef>
              <a:spcAft>
                <a:spcPts val="0"/>
              </a:spcAft>
              <a:buClr>
                <a:schemeClr val="dk1"/>
              </a:buClr>
              <a:buSzPts val="1700"/>
              <a:buFont typeface="Arial"/>
              <a:buChar char="»"/>
              <a:defRPr sz="1700"/>
            </a:lvl8pPr>
            <a:lvl9pPr indent="-336550" lvl="8" marL="4114800" algn="l">
              <a:spcBef>
                <a:spcPts val="300"/>
              </a:spcBef>
              <a:spcAft>
                <a:spcPts val="0"/>
              </a:spcAft>
              <a:buClr>
                <a:schemeClr val="dk1"/>
              </a:buClr>
              <a:buSzPts val="1700"/>
              <a:buFont typeface="Arial"/>
              <a:buChar char="»"/>
              <a:defRPr sz="1700"/>
            </a:lvl9pPr>
          </a:lstStyle>
          <a:p/>
        </p:txBody>
      </p:sp>
      <p:sp>
        <p:nvSpPr>
          <p:cNvPr id="36" name="Google Shape;36;p5"/>
          <p:cNvSpPr txBox="1"/>
          <p:nvPr>
            <p:ph idx="2" type="body"/>
          </p:nvPr>
        </p:nvSpPr>
        <p:spPr>
          <a:xfrm>
            <a:off x="21475848" y="7065224"/>
            <a:ext cx="19187700" cy="19980900"/>
          </a:xfrm>
          <a:prstGeom prst="rect">
            <a:avLst/>
          </a:prstGeom>
          <a:noFill/>
          <a:ln>
            <a:noFill/>
          </a:ln>
        </p:spPr>
        <p:txBody>
          <a:bodyPr anchorCtr="0" anchor="t" bIns="224950" lIns="449900" spcFirstLastPara="1" rIns="449900" wrap="square" tIns="224950">
            <a:noAutofit/>
          </a:bodyPr>
          <a:lstStyle>
            <a:lvl1pPr indent="-400050" lvl="0" marL="457200" algn="l">
              <a:spcBef>
                <a:spcPts val="500"/>
              </a:spcBef>
              <a:spcAft>
                <a:spcPts val="0"/>
              </a:spcAft>
              <a:buClr>
                <a:schemeClr val="dk1"/>
              </a:buClr>
              <a:buSzPts val="2700"/>
              <a:buFont typeface="Arial"/>
              <a:buChar char="•"/>
              <a:defRPr sz="2700"/>
            </a:lvl1pPr>
            <a:lvl2pPr indent="-374650" lvl="1" marL="914400" algn="l">
              <a:spcBef>
                <a:spcPts val="500"/>
              </a:spcBef>
              <a:spcAft>
                <a:spcPts val="0"/>
              </a:spcAft>
              <a:buClr>
                <a:schemeClr val="dk1"/>
              </a:buClr>
              <a:buSzPts val="2300"/>
              <a:buFont typeface="Arial"/>
              <a:buChar char="–"/>
              <a:defRPr sz="2300"/>
            </a:lvl2pPr>
            <a:lvl3pPr indent="-349250" lvl="2" marL="1371600" algn="l">
              <a:spcBef>
                <a:spcPts val="400"/>
              </a:spcBef>
              <a:spcAft>
                <a:spcPts val="0"/>
              </a:spcAft>
              <a:buClr>
                <a:schemeClr val="dk1"/>
              </a:buClr>
              <a:buSzPts val="1900"/>
              <a:buFont typeface="Arial"/>
              <a:buChar char="•"/>
              <a:defRPr sz="1900"/>
            </a:lvl3pPr>
            <a:lvl4pPr indent="-336550" lvl="3" marL="1828800" algn="l">
              <a:spcBef>
                <a:spcPts val="300"/>
              </a:spcBef>
              <a:spcAft>
                <a:spcPts val="0"/>
              </a:spcAft>
              <a:buClr>
                <a:schemeClr val="dk1"/>
              </a:buClr>
              <a:buSzPts val="1700"/>
              <a:buFont typeface="Arial"/>
              <a:buChar char="–"/>
              <a:defRPr sz="1700"/>
            </a:lvl4pPr>
            <a:lvl5pPr indent="-336550" lvl="4" marL="2286000" algn="l">
              <a:spcBef>
                <a:spcPts val="300"/>
              </a:spcBef>
              <a:spcAft>
                <a:spcPts val="0"/>
              </a:spcAft>
              <a:buClr>
                <a:schemeClr val="dk1"/>
              </a:buClr>
              <a:buSzPts val="1700"/>
              <a:buFont typeface="Arial"/>
              <a:buChar char="»"/>
              <a:defRPr sz="1700"/>
            </a:lvl5pPr>
            <a:lvl6pPr indent="-336550" lvl="5" marL="2743200" algn="l">
              <a:spcBef>
                <a:spcPts val="300"/>
              </a:spcBef>
              <a:spcAft>
                <a:spcPts val="0"/>
              </a:spcAft>
              <a:buClr>
                <a:schemeClr val="dk1"/>
              </a:buClr>
              <a:buSzPts val="1700"/>
              <a:buFont typeface="Arial"/>
              <a:buChar char="»"/>
              <a:defRPr sz="1700"/>
            </a:lvl6pPr>
            <a:lvl7pPr indent="-336550" lvl="6" marL="3200400" algn="l">
              <a:spcBef>
                <a:spcPts val="300"/>
              </a:spcBef>
              <a:spcAft>
                <a:spcPts val="0"/>
              </a:spcAft>
              <a:buClr>
                <a:schemeClr val="dk1"/>
              </a:buClr>
              <a:buSzPts val="1700"/>
              <a:buFont typeface="Arial"/>
              <a:buChar char="»"/>
              <a:defRPr sz="1700"/>
            </a:lvl7pPr>
            <a:lvl8pPr indent="-336550" lvl="7" marL="3657600" algn="l">
              <a:spcBef>
                <a:spcPts val="300"/>
              </a:spcBef>
              <a:spcAft>
                <a:spcPts val="0"/>
              </a:spcAft>
              <a:buClr>
                <a:schemeClr val="dk1"/>
              </a:buClr>
              <a:buSzPts val="1700"/>
              <a:buFont typeface="Arial"/>
              <a:buChar char="»"/>
              <a:defRPr sz="1700"/>
            </a:lvl8pPr>
            <a:lvl9pPr indent="-336550" lvl="8" marL="4114800" algn="l">
              <a:spcBef>
                <a:spcPts val="300"/>
              </a:spcBef>
              <a:spcAft>
                <a:spcPts val="0"/>
              </a:spcAft>
              <a:buClr>
                <a:schemeClr val="dk1"/>
              </a:buClr>
              <a:buSzPts val="1700"/>
              <a:buFont typeface="Arial"/>
              <a:buChar char="»"/>
              <a:defRPr sz="1700"/>
            </a:lvl9pPr>
          </a:lstStyle>
          <a:p/>
        </p:txBody>
      </p:sp>
      <p:sp>
        <p:nvSpPr>
          <p:cNvPr id="37" name="Google Shape;37;p5"/>
          <p:cNvSpPr txBox="1"/>
          <p:nvPr>
            <p:ph idx="10" type="dt"/>
          </p:nvPr>
        </p:nvSpPr>
        <p:spPr>
          <a:xfrm>
            <a:off x="2141083" y="27571746"/>
            <a:ext cx="9987000" cy="2102400"/>
          </a:xfrm>
          <a:prstGeom prst="rect">
            <a:avLst/>
          </a:prstGeom>
          <a:noFill/>
          <a:ln>
            <a:noFill/>
          </a:ln>
        </p:spPr>
        <p:txBody>
          <a:bodyPr anchorCtr="0" anchor="t" bIns="224950" lIns="449900" spcFirstLastPara="1" rIns="449900" wrap="square" tIns="224950">
            <a:noAutofit/>
          </a:bodyPr>
          <a:lstStyle>
            <a:lvl1pPr lvl="0" algn="l">
              <a:spcBef>
                <a:spcPts val="0"/>
              </a:spcBef>
              <a:spcAft>
                <a:spcPts val="0"/>
              </a:spcAft>
              <a:buSzPts val="1300"/>
              <a:buNone/>
              <a:defRPr/>
            </a:lvl1pPr>
            <a:lvl2pPr lvl="1" algn="l">
              <a:spcBef>
                <a:spcPts val="0"/>
              </a:spcBef>
              <a:spcAft>
                <a:spcPts val="0"/>
              </a:spcAft>
              <a:buSzPts val="1300"/>
              <a:buNone/>
              <a:defRPr/>
            </a:lvl2pPr>
            <a:lvl3pPr lvl="2" algn="l">
              <a:spcBef>
                <a:spcPts val="0"/>
              </a:spcBef>
              <a:spcAft>
                <a:spcPts val="0"/>
              </a:spcAft>
              <a:buSzPts val="1300"/>
              <a:buNone/>
              <a:defRPr/>
            </a:lvl3pPr>
            <a:lvl4pPr lvl="3" algn="l">
              <a:spcBef>
                <a:spcPts val="0"/>
              </a:spcBef>
              <a:spcAft>
                <a:spcPts val="0"/>
              </a:spcAft>
              <a:buSzPts val="1300"/>
              <a:buNone/>
              <a:defRPr/>
            </a:lvl4pPr>
            <a:lvl5pPr lvl="4" algn="l">
              <a:spcBef>
                <a:spcPts val="0"/>
              </a:spcBef>
              <a:spcAft>
                <a:spcPts val="0"/>
              </a:spcAft>
              <a:buSzPts val="1300"/>
              <a:buNone/>
              <a:defRPr/>
            </a:lvl5pPr>
            <a:lvl6pPr lvl="5" algn="l">
              <a:spcBef>
                <a:spcPts val="0"/>
              </a:spcBef>
              <a:spcAft>
                <a:spcPts val="0"/>
              </a:spcAft>
              <a:buSzPts val="1300"/>
              <a:buNone/>
              <a:defRPr/>
            </a:lvl6pPr>
            <a:lvl7pPr lvl="6" algn="l">
              <a:spcBef>
                <a:spcPts val="0"/>
              </a:spcBef>
              <a:spcAft>
                <a:spcPts val="0"/>
              </a:spcAft>
              <a:buSzPts val="1300"/>
              <a:buNone/>
              <a:defRPr/>
            </a:lvl7pPr>
            <a:lvl8pPr lvl="7" algn="l">
              <a:spcBef>
                <a:spcPts val="0"/>
              </a:spcBef>
              <a:spcAft>
                <a:spcPts val="0"/>
              </a:spcAft>
              <a:buSzPts val="1300"/>
              <a:buNone/>
              <a:defRPr/>
            </a:lvl8pPr>
            <a:lvl9pPr lvl="8" algn="l">
              <a:spcBef>
                <a:spcPts val="0"/>
              </a:spcBef>
              <a:spcAft>
                <a:spcPts val="0"/>
              </a:spcAft>
              <a:buSzPts val="1300"/>
              <a:buNone/>
              <a:defRPr/>
            </a:lvl9pPr>
          </a:lstStyle>
          <a:p/>
        </p:txBody>
      </p:sp>
      <p:sp>
        <p:nvSpPr>
          <p:cNvPr id="38" name="Google Shape;38;p5"/>
          <p:cNvSpPr txBox="1"/>
          <p:nvPr>
            <p:ph idx="11" type="ftr"/>
          </p:nvPr>
        </p:nvSpPr>
        <p:spPr>
          <a:xfrm>
            <a:off x="14625313" y="27571746"/>
            <a:ext cx="13554000" cy="2102400"/>
          </a:xfrm>
          <a:prstGeom prst="rect">
            <a:avLst/>
          </a:prstGeom>
          <a:noFill/>
          <a:ln>
            <a:noFill/>
          </a:ln>
        </p:spPr>
        <p:txBody>
          <a:bodyPr anchorCtr="0" anchor="t" bIns="224950" lIns="449900" spcFirstLastPara="1" rIns="449900" wrap="square" tIns="224950">
            <a:noAutofit/>
          </a:bodyPr>
          <a:lstStyle>
            <a:lvl1pPr lvl="0" algn="ctr">
              <a:spcBef>
                <a:spcPts val="0"/>
              </a:spcBef>
              <a:spcAft>
                <a:spcPts val="0"/>
              </a:spcAft>
              <a:buSzPts val="1300"/>
              <a:buNone/>
              <a:defRPr/>
            </a:lvl1pPr>
            <a:lvl2pPr lvl="1" algn="l">
              <a:spcBef>
                <a:spcPts val="0"/>
              </a:spcBef>
              <a:spcAft>
                <a:spcPts val="0"/>
              </a:spcAft>
              <a:buSzPts val="1300"/>
              <a:buNone/>
              <a:defRPr/>
            </a:lvl2pPr>
            <a:lvl3pPr lvl="2" algn="l">
              <a:spcBef>
                <a:spcPts val="0"/>
              </a:spcBef>
              <a:spcAft>
                <a:spcPts val="0"/>
              </a:spcAft>
              <a:buSzPts val="1300"/>
              <a:buNone/>
              <a:defRPr/>
            </a:lvl3pPr>
            <a:lvl4pPr lvl="3" algn="l">
              <a:spcBef>
                <a:spcPts val="0"/>
              </a:spcBef>
              <a:spcAft>
                <a:spcPts val="0"/>
              </a:spcAft>
              <a:buSzPts val="1300"/>
              <a:buNone/>
              <a:defRPr/>
            </a:lvl4pPr>
            <a:lvl5pPr lvl="4" algn="l">
              <a:spcBef>
                <a:spcPts val="0"/>
              </a:spcBef>
              <a:spcAft>
                <a:spcPts val="0"/>
              </a:spcAft>
              <a:buSzPts val="1300"/>
              <a:buNone/>
              <a:defRPr/>
            </a:lvl5pPr>
            <a:lvl6pPr lvl="5" algn="l">
              <a:spcBef>
                <a:spcPts val="0"/>
              </a:spcBef>
              <a:spcAft>
                <a:spcPts val="0"/>
              </a:spcAft>
              <a:buSzPts val="1300"/>
              <a:buNone/>
              <a:defRPr/>
            </a:lvl6pPr>
            <a:lvl7pPr lvl="6" algn="l">
              <a:spcBef>
                <a:spcPts val="0"/>
              </a:spcBef>
              <a:spcAft>
                <a:spcPts val="0"/>
              </a:spcAft>
              <a:buSzPts val="1300"/>
              <a:buNone/>
              <a:defRPr/>
            </a:lvl7pPr>
            <a:lvl8pPr lvl="7" algn="l">
              <a:spcBef>
                <a:spcPts val="0"/>
              </a:spcBef>
              <a:spcAft>
                <a:spcPts val="0"/>
              </a:spcAft>
              <a:buSzPts val="1300"/>
              <a:buNone/>
              <a:defRPr/>
            </a:lvl8pPr>
            <a:lvl9pPr lvl="8" algn="l">
              <a:spcBef>
                <a:spcPts val="0"/>
              </a:spcBef>
              <a:spcAft>
                <a:spcPts val="0"/>
              </a:spcAft>
              <a:buSzPts val="1300"/>
              <a:buNone/>
              <a:defRPr/>
            </a:lvl9pPr>
          </a:lstStyle>
          <a:p/>
        </p:txBody>
      </p:sp>
      <p:sp>
        <p:nvSpPr>
          <p:cNvPr id="39" name="Google Shape;39;p5"/>
          <p:cNvSpPr txBox="1"/>
          <p:nvPr>
            <p:ph idx="12" type="sldNum"/>
          </p:nvPr>
        </p:nvSpPr>
        <p:spPr>
          <a:xfrm>
            <a:off x="30676466" y="27571746"/>
            <a:ext cx="9987000" cy="2102400"/>
          </a:xfrm>
          <a:prstGeom prst="rect">
            <a:avLst/>
          </a:prstGeom>
          <a:noFill/>
          <a:ln>
            <a:noFill/>
          </a:ln>
        </p:spPr>
        <p:txBody>
          <a:bodyPr anchorCtr="0" anchor="t" bIns="224950" lIns="449900" spcFirstLastPara="1" rIns="449900" wrap="square" tIns="224950">
            <a:noAutofit/>
          </a:bodyPr>
          <a:lstStyle>
            <a:lvl1pPr indent="0" lvl="0" marL="0" marR="0" algn="r">
              <a:spcBef>
                <a:spcPts val="0"/>
              </a:spcBef>
              <a:spcAft>
                <a:spcPts val="0"/>
              </a:spcAft>
              <a:buNone/>
              <a:defRPr b="0" i="0" sz="6900" u="none" cap="none" strike="noStrike">
                <a:solidFill>
                  <a:schemeClr val="dk1"/>
                </a:solidFill>
                <a:latin typeface="Arial"/>
                <a:ea typeface="Arial"/>
                <a:cs typeface="Arial"/>
                <a:sym typeface="Arial"/>
              </a:defRPr>
            </a:lvl1pPr>
            <a:lvl2pPr indent="0" lvl="1" marL="0" marR="0" algn="r">
              <a:spcBef>
                <a:spcPts val="0"/>
              </a:spcBef>
              <a:spcAft>
                <a:spcPts val="0"/>
              </a:spcAft>
              <a:buNone/>
              <a:defRPr b="0" i="0" sz="6900" u="none" cap="none" strike="noStrike">
                <a:solidFill>
                  <a:schemeClr val="dk1"/>
                </a:solidFill>
                <a:latin typeface="Arial"/>
                <a:ea typeface="Arial"/>
                <a:cs typeface="Arial"/>
                <a:sym typeface="Arial"/>
              </a:defRPr>
            </a:lvl2pPr>
            <a:lvl3pPr indent="0" lvl="2" marL="0" marR="0" algn="r">
              <a:spcBef>
                <a:spcPts val="0"/>
              </a:spcBef>
              <a:spcAft>
                <a:spcPts val="0"/>
              </a:spcAft>
              <a:buNone/>
              <a:defRPr b="0" i="0" sz="6900" u="none" cap="none" strike="noStrike">
                <a:solidFill>
                  <a:schemeClr val="dk1"/>
                </a:solidFill>
                <a:latin typeface="Arial"/>
                <a:ea typeface="Arial"/>
                <a:cs typeface="Arial"/>
                <a:sym typeface="Arial"/>
              </a:defRPr>
            </a:lvl3pPr>
            <a:lvl4pPr indent="0" lvl="3" marL="0" marR="0" algn="r">
              <a:spcBef>
                <a:spcPts val="0"/>
              </a:spcBef>
              <a:spcAft>
                <a:spcPts val="0"/>
              </a:spcAft>
              <a:buNone/>
              <a:defRPr b="0" i="0" sz="6900" u="none" cap="none" strike="noStrike">
                <a:solidFill>
                  <a:schemeClr val="dk1"/>
                </a:solidFill>
                <a:latin typeface="Arial"/>
                <a:ea typeface="Arial"/>
                <a:cs typeface="Arial"/>
                <a:sym typeface="Arial"/>
              </a:defRPr>
            </a:lvl4pPr>
            <a:lvl5pPr indent="0" lvl="4" marL="0" marR="0" algn="r">
              <a:spcBef>
                <a:spcPts val="0"/>
              </a:spcBef>
              <a:spcAft>
                <a:spcPts val="0"/>
              </a:spcAft>
              <a:buNone/>
              <a:defRPr b="0" i="0" sz="6900" u="none" cap="none" strike="noStrike">
                <a:solidFill>
                  <a:schemeClr val="dk1"/>
                </a:solidFill>
                <a:latin typeface="Arial"/>
                <a:ea typeface="Arial"/>
                <a:cs typeface="Arial"/>
                <a:sym typeface="Arial"/>
              </a:defRPr>
            </a:lvl5pPr>
            <a:lvl6pPr indent="0" lvl="5" marL="0" marR="0" algn="r">
              <a:spcBef>
                <a:spcPts val="0"/>
              </a:spcBef>
              <a:spcAft>
                <a:spcPts val="0"/>
              </a:spcAft>
              <a:buNone/>
              <a:defRPr b="0" i="0" sz="6900" u="none" cap="none" strike="noStrike">
                <a:solidFill>
                  <a:schemeClr val="dk1"/>
                </a:solidFill>
                <a:latin typeface="Arial"/>
                <a:ea typeface="Arial"/>
                <a:cs typeface="Arial"/>
                <a:sym typeface="Arial"/>
              </a:defRPr>
            </a:lvl6pPr>
            <a:lvl7pPr indent="0" lvl="6" marL="0" marR="0" algn="r">
              <a:spcBef>
                <a:spcPts val="0"/>
              </a:spcBef>
              <a:spcAft>
                <a:spcPts val="0"/>
              </a:spcAft>
              <a:buNone/>
              <a:defRPr b="0" i="0" sz="6900" u="none" cap="none" strike="noStrike">
                <a:solidFill>
                  <a:schemeClr val="dk1"/>
                </a:solidFill>
                <a:latin typeface="Arial"/>
                <a:ea typeface="Arial"/>
                <a:cs typeface="Arial"/>
                <a:sym typeface="Arial"/>
              </a:defRPr>
            </a:lvl7pPr>
            <a:lvl8pPr indent="0" lvl="7" marL="0" marR="0" algn="r">
              <a:spcBef>
                <a:spcPts val="0"/>
              </a:spcBef>
              <a:spcAft>
                <a:spcPts val="0"/>
              </a:spcAft>
              <a:buNone/>
              <a:defRPr b="0" i="0" sz="6900" u="none" cap="none" strike="noStrike">
                <a:solidFill>
                  <a:schemeClr val="dk1"/>
                </a:solidFill>
                <a:latin typeface="Arial"/>
                <a:ea typeface="Arial"/>
                <a:cs typeface="Arial"/>
                <a:sym typeface="Arial"/>
              </a:defRPr>
            </a:lvl8pPr>
            <a:lvl9pPr indent="0" lvl="8" marL="0" marR="0" algn="r">
              <a:spcBef>
                <a:spcPts val="0"/>
              </a:spcBef>
              <a:spcAft>
                <a:spcPts val="0"/>
              </a:spcAft>
              <a:buNone/>
              <a:defRPr b="0" i="0" sz="69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2139534" y="1211849"/>
            <a:ext cx="38523900" cy="5046000"/>
          </a:xfrm>
          <a:prstGeom prst="rect">
            <a:avLst/>
          </a:prstGeom>
          <a:noFill/>
          <a:ln>
            <a:noFill/>
          </a:ln>
        </p:spPr>
        <p:txBody>
          <a:bodyPr anchorCtr="0" anchor="ctr" bIns="224950" lIns="449900" spcFirstLastPara="1" rIns="449900" wrap="square" tIns="224950">
            <a:noAutofit/>
          </a:bodyPr>
          <a:lstStyle>
            <a:lvl1pPr lvl="0" algn="ctr">
              <a:spcBef>
                <a:spcPts val="0"/>
              </a:spcBef>
              <a:spcAft>
                <a:spcPts val="0"/>
              </a:spcAft>
              <a:buSzPts val="1300"/>
              <a:buNone/>
              <a:defRPr/>
            </a:lvl1pPr>
            <a:lvl2pPr lvl="1" algn="ctr">
              <a:spcBef>
                <a:spcPts val="0"/>
              </a:spcBef>
              <a:spcAft>
                <a:spcPts val="0"/>
              </a:spcAft>
              <a:buSzPts val="1300"/>
              <a:buNone/>
              <a:defRPr/>
            </a:lvl2pPr>
            <a:lvl3pPr lvl="2" algn="ctr">
              <a:spcBef>
                <a:spcPts val="0"/>
              </a:spcBef>
              <a:spcAft>
                <a:spcPts val="0"/>
              </a:spcAft>
              <a:buSzPts val="1300"/>
              <a:buNone/>
              <a:defRPr/>
            </a:lvl3pPr>
            <a:lvl4pPr lvl="3" algn="ctr">
              <a:spcBef>
                <a:spcPts val="0"/>
              </a:spcBef>
              <a:spcAft>
                <a:spcPts val="0"/>
              </a:spcAft>
              <a:buSzPts val="1300"/>
              <a:buNone/>
              <a:defRPr/>
            </a:lvl4pPr>
            <a:lvl5pPr lvl="4" algn="ctr">
              <a:spcBef>
                <a:spcPts val="0"/>
              </a:spcBef>
              <a:spcAft>
                <a:spcPts val="0"/>
              </a:spcAft>
              <a:buSzPts val="1300"/>
              <a:buNone/>
              <a:defRPr/>
            </a:lvl5pPr>
            <a:lvl6pPr lvl="5" algn="ctr">
              <a:spcBef>
                <a:spcPts val="0"/>
              </a:spcBef>
              <a:spcAft>
                <a:spcPts val="0"/>
              </a:spcAft>
              <a:buSzPts val="1300"/>
              <a:buNone/>
              <a:defRPr/>
            </a:lvl6pPr>
            <a:lvl7pPr lvl="6" algn="ctr">
              <a:spcBef>
                <a:spcPts val="0"/>
              </a:spcBef>
              <a:spcAft>
                <a:spcPts val="0"/>
              </a:spcAft>
              <a:buSzPts val="1300"/>
              <a:buNone/>
              <a:defRPr/>
            </a:lvl7pPr>
            <a:lvl8pPr lvl="7" algn="ctr">
              <a:spcBef>
                <a:spcPts val="0"/>
              </a:spcBef>
              <a:spcAft>
                <a:spcPts val="0"/>
              </a:spcAft>
              <a:buSzPts val="1300"/>
              <a:buNone/>
              <a:defRPr/>
            </a:lvl8pPr>
            <a:lvl9pPr lvl="8" algn="ctr">
              <a:spcBef>
                <a:spcPts val="0"/>
              </a:spcBef>
              <a:spcAft>
                <a:spcPts val="0"/>
              </a:spcAft>
              <a:buSzPts val="1300"/>
              <a:buNone/>
              <a:defRPr/>
            </a:lvl9pPr>
          </a:lstStyle>
          <a:p/>
        </p:txBody>
      </p:sp>
      <p:sp>
        <p:nvSpPr>
          <p:cNvPr id="42" name="Google Shape;42;p6"/>
          <p:cNvSpPr txBox="1"/>
          <p:nvPr>
            <p:ph idx="1" type="body"/>
          </p:nvPr>
        </p:nvSpPr>
        <p:spPr>
          <a:xfrm>
            <a:off x="2139534" y="6777592"/>
            <a:ext cx="18912000" cy="2823900"/>
          </a:xfrm>
          <a:prstGeom prst="rect">
            <a:avLst/>
          </a:prstGeom>
          <a:noFill/>
          <a:ln>
            <a:noFill/>
          </a:ln>
        </p:spPr>
        <p:txBody>
          <a:bodyPr anchorCtr="0" anchor="b" bIns="224950" lIns="449900" spcFirstLastPara="1" rIns="449900" wrap="square" tIns="224950">
            <a:noAutofit/>
          </a:bodyPr>
          <a:lstStyle>
            <a:lvl1pPr indent="-228600" lvl="0" marL="457200" algn="l">
              <a:spcBef>
                <a:spcPts val="500"/>
              </a:spcBef>
              <a:spcAft>
                <a:spcPts val="0"/>
              </a:spcAft>
              <a:buClr>
                <a:schemeClr val="dk1"/>
              </a:buClr>
              <a:buSzPts val="2300"/>
              <a:buFont typeface="Arial"/>
              <a:buNone/>
              <a:defRPr b="1" sz="2300"/>
            </a:lvl1pPr>
            <a:lvl2pPr indent="-228600" lvl="1" marL="914400" algn="l">
              <a:spcBef>
                <a:spcPts val="400"/>
              </a:spcBef>
              <a:spcAft>
                <a:spcPts val="0"/>
              </a:spcAft>
              <a:buClr>
                <a:schemeClr val="dk1"/>
              </a:buClr>
              <a:buSzPts val="1900"/>
              <a:buFont typeface="Arial"/>
              <a:buNone/>
              <a:defRPr b="1" sz="1900"/>
            </a:lvl2pPr>
            <a:lvl3pPr indent="-228600" lvl="2" marL="1371600" algn="l">
              <a:spcBef>
                <a:spcPts val="300"/>
              </a:spcBef>
              <a:spcAft>
                <a:spcPts val="0"/>
              </a:spcAft>
              <a:buClr>
                <a:schemeClr val="dk1"/>
              </a:buClr>
              <a:buSzPts val="1700"/>
              <a:buFont typeface="Arial"/>
              <a:buNone/>
              <a:defRPr b="1" sz="1700"/>
            </a:lvl3pPr>
            <a:lvl4pPr indent="-228600" lvl="3" marL="1828800" algn="l">
              <a:spcBef>
                <a:spcPts val="300"/>
              </a:spcBef>
              <a:spcAft>
                <a:spcPts val="0"/>
              </a:spcAft>
              <a:buClr>
                <a:schemeClr val="dk1"/>
              </a:buClr>
              <a:buSzPts val="1500"/>
              <a:buFont typeface="Arial"/>
              <a:buNone/>
              <a:defRPr b="1" sz="1500"/>
            </a:lvl4pPr>
            <a:lvl5pPr indent="-228600" lvl="4" marL="2286000" algn="l">
              <a:spcBef>
                <a:spcPts val="300"/>
              </a:spcBef>
              <a:spcAft>
                <a:spcPts val="0"/>
              </a:spcAft>
              <a:buClr>
                <a:schemeClr val="dk1"/>
              </a:buClr>
              <a:buSzPts val="1500"/>
              <a:buFont typeface="Arial"/>
              <a:buNone/>
              <a:defRPr b="1" sz="1500"/>
            </a:lvl5pPr>
            <a:lvl6pPr indent="-228600" lvl="5" marL="2743200" algn="l">
              <a:spcBef>
                <a:spcPts val="300"/>
              </a:spcBef>
              <a:spcAft>
                <a:spcPts val="0"/>
              </a:spcAft>
              <a:buClr>
                <a:schemeClr val="dk1"/>
              </a:buClr>
              <a:buSzPts val="1500"/>
              <a:buFont typeface="Arial"/>
              <a:buNone/>
              <a:defRPr b="1" sz="1500"/>
            </a:lvl6pPr>
            <a:lvl7pPr indent="-228600" lvl="6" marL="3200400" algn="l">
              <a:spcBef>
                <a:spcPts val="300"/>
              </a:spcBef>
              <a:spcAft>
                <a:spcPts val="0"/>
              </a:spcAft>
              <a:buClr>
                <a:schemeClr val="dk1"/>
              </a:buClr>
              <a:buSzPts val="1500"/>
              <a:buFont typeface="Arial"/>
              <a:buNone/>
              <a:defRPr b="1" sz="1500"/>
            </a:lvl7pPr>
            <a:lvl8pPr indent="-228600" lvl="7" marL="3657600" algn="l">
              <a:spcBef>
                <a:spcPts val="300"/>
              </a:spcBef>
              <a:spcAft>
                <a:spcPts val="0"/>
              </a:spcAft>
              <a:buClr>
                <a:schemeClr val="dk1"/>
              </a:buClr>
              <a:buSzPts val="1500"/>
              <a:buFont typeface="Arial"/>
              <a:buNone/>
              <a:defRPr b="1" sz="1500"/>
            </a:lvl8pPr>
            <a:lvl9pPr indent="-228600" lvl="8" marL="4114800" algn="l">
              <a:spcBef>
                <a:spcPts val="300"/>
              </a:spcBef>
              <a:spcAft>
                <a:spcPts val="0"/>
              </a:spcAft>
              <a:buClr>
                <a:schemeClr val="dk1"/>
              </a:buClr>
              <a:buSzPts val="1500"/>
              <a:buFont typeface="Arial"/>
              <a:buNone/>
              <a:defRPr b="1" sz="1500"/>
            </a:lvl9pPr>
          </a:lstStyle>
          <a:p/>
        </p:txBody>
      </p:sp>
      <p:sp>
        <p:nvSpPr>
          <p:cNvPr id="43" name="Google Shape;43;p6"/>
          <p:cNvSpPr txBox="1"/>
          <p:nvPr>
            <p:ph idx="2" type="body"/>
          </p:nvPr>
        </p:nvSpPr>
        <p:spPr>
          <a:xfrm>
            <a:off x="2139534" y="9601345"/>
            <a:ext cx="18912000" cy="17443200"/>
          </a:xfrm>
          <a:prstGeom prst="rect">
            <a:avLst/>
          </a:prstGeom>
          <a:noFill/>
          <a:ln>
            <a:noFill/>
          </a:ln>
        </p:spPr>
        <p:txBody>
          <a:bodyPr anchorCtr="0" anchor="t" bIns="224950" lIns="449900" spcFirstLastPara="1" rIns="449900" wrap="square" tIns="224950">
            <a:noAutofit/>
          </a:bodyPr>
          <a:lstStyle>
            <a:lvl1pPr indent="-374650" lvl="0" marL="457200" algn="l">
              <a:spcBef>
                <a:spcPts val="500"/>
              </a:spcBef>
              <a:spcAft>
                <a:spcPts val="0"/>
              </a:spcAft>
              <a:buClr>
                <a:schemeClr val="dk1"/>
              </a:buClr>
              <a:buSzPts val="2300"/>
              <a:buFont typeface="Arial"/>
              <a:buChar char="•"/>
              <a:defRPr sz="2300"/>
            </a:lvl1pPr>
            <a:lvl2pPr indent="-349250" lvl="1" marL="914400" algn="l">
              <a:spcBef>
                <a:spcPts val="400"/>
              </a:spcBef>
              <a:spcAft>
                <a:spcPts val="0"/>
              </a:spcAft>
              <a:buClr>
                <a:schemeClr val="dk1"/>
              </a:buClr>
              <a:buSzPts val="1900"/>
              <a:buFont typeface="Arial"/>
              <a:buChar char="–"/>
              <a:defRPr sz="1900"/>
            </a:lvl2pPr>
            <a:lvl3pPr indent="-336550" lvl="2" marL="1371600" algn="l">
              <a:spcBef>
                <a:spcPts val="300"/>
              </a:spcBef>
              <a:spcAft>
                <a:spcPts val="0"/>
              </a:spcAft>
              <a:buClr>
                <a:schemeClr val="dk1"/>
              </a:buClr>
              <a:buSzPts val="1700"/>
              <a:buFont typeface="Arial"/>
              <a:buChar char="•"/>
              <a:defRPr sz="1700"/>
            </a:lvl3pPr>
            <a:lvl4pPr indent="-323850" lvl="3" marL="1828800" algn="l">
              <a:spcBef>
                <a:spcPts val="300"/>
              </a:spcBef>
              <a:spcAft>
                <a:spcPts val="0"/>
              </a:spcAft>
              <a:buClr>
                <a:schemeClr val="dk1"/>
              </a:buClr>
              <a:buSzPts val="1500"/>
              <a:buFont typeface="Arial"/>
              <a:buChar char="–"/>
              <a:defRPr sz="1500"/>
            </a:lvl4pPr>
            <a:lvl5pPr indent="-323850" lvl="4" marL="2286000" algn="l">
              <a:spcBef>
                <a:spcPts val="300"/>
              </a:spcBef>
              <a:spcAft>
                <a:spcPts val="0"/>
              </a:spcAft>
              <a:buClr>
                <a:schemeClr val="dk1"/>
              </a:buClr>
              <a:buSzPts val="1500"/>
              <a:buFont typeface="Arial"/>
              <a:buChar char="»"/>
              <a:defRPr sz="1500"/>
            </a:lvl5pPr>
            <a:lvl6pPr indent="-323850" lvl="5" marL="2743200" algn="l">
              <a:spcBef>
                <a:spcPts val="300"/>
              </a:spcBef>
              <a:spcAft>
                <a:spcPts val="0"/>
              </a:spcAft>
              <a:buClr>
                <a:schemeClr val="dk1"/>
              </a:buClr>
              <a:buSzPts val="1500"/>
              <a:buFont typeface="Arial"/>
              <a:buChar char="»"/>
              <a:defRPr sz="1500"/>
            </a:lvl6pPr>
            <a:lvl7pPr indent="-323850" lvl="6" marL="3200400" algn="l">
              <a:spcBef>
                <a:spcPts val="300"/>
              </a:spcBef>
              <a:spcAft>
                <a:spcPts val="0"/>
              </a:spcAft>
              <a:buClr>
                <a:schemeClr val="dk1"/>
              </a:buClr>
              <a:buSzPts val="1500"/>
              <a:buFont typeface="Arial"/>
              <a:buChar char="»"/>
              <a:defRPr sz="1500"/>
            </a:lvl7pPr>
            <a:lvl8pPr indent="-323850" lvl="7" marL="3657600" algn="l">
              <a:spcBef>
                <a:spcPts val="300"/>
              </a:spcBef>
              <a:spcAft>
                <a:spcPts val="0"/>
              </a:spcAft>
              <a:buClr>
                <a:schemeClr val="dk1"/>
              </a:buClr>
              <a:buSzPts val="1500"/>
              <a:buFont typeface="Arial"/>
              <a:buChar char="»"/>
              <a:defRPr sz="1500"/>
            </a:lvl8pPr>
            <a:lvl9pPr indent="-323850" lvl="8" marL="4114800" algn="l">
              <a:spcBef>
                <a:spcPts val="300"/>
              </a:spcBef>
              <a:spcAft>
                <a:spcPts val="0"/>
              </a:spcAft>
              <a:buClr>
                <a:schemeClr val="dk1"/>
              </a:buClr>
              <a:buSzPts val="1500"/>
              <a:buFont typeface="Arial"/>
              <a:buChar char="»"/>
              <a:defRPr sz="1500"/>
            </a:lvl9pPr>
          </a:lstStyle>
          <a:p/>
        </p:txBody>
      </p:sp>
      <p:sp>
        <p:nvSpPr>
          <p:cNvPr id="44" name="Google Shape;44;p6"/>
          <p:cNvSpPr txBox="1"/>
          <p:nvPr>
            <p:ph idx="3" type="body"/>
          </p:nvPr>
        </p:nvSpPr>
        <p:spPr>
          <a:xfrm>
            <a:off x="21743677" y="6777592"/>
            <a:ext cx="18919800" cy="2823900"/>
          </a:xfrm>
          <a:prstGeom prst="rect">
            <a:avLst/>
          </a:prstGeom>
          <a:noFill/>
          <a:ln>
            <a:noFill/>
          </a:ln>
        </p:spPr>
        <p:txBody>
          <a:bodyPr anchorCtr="0" anchor="b" bIns="224950" lIns="449900" spcFirstLastPara="1" rIns="449900" wrap="square" tIns="224950">
            <a:noAutofit/>
          </a:bodyPr>
          <a:lstStyle>
            <a:lvl1pPr indent="-228600" lvl="0" marL="457200" algn="l">
              <a:spcBef>
                <a:spcPts val="500"/>
              </a:spcBef>
              <a:spcAft>
                <a:spcPts val="0"/>
              </a:spcAft>
              <a:buClr>
                <a:schemeClr val="dk1"/>
              </a:buClr>
              <a:buSzPts val="2300"/>
              <a:buFont typeface="Arial"/>
              <a:buNone/>
              <a:defRPr b="1" sz="2300"/>
            </a:lvl1pPr>
            <a:lvl2pPr indent="-228600" lvl="1" marL="914400" algn="l">
              <a:spcBef>
                <a:spcPts val="400"/>
              </a:spcBef>
              <a:spcAft>
                <a:spcPts val="0"/>
              </a:spcAft>
              <a:buClr>
                <a:schemeClr val="dk1"/>
              </a:buClr>
              <a:buSzPts val="1900"/>
              <a:buFont typeface="Arial"/>
              <a:buNone/>
              <a:defRPr b="1" sz="1900"/>
            </a:lvl2pPr>
            <a:lvl3pPr indent="-228600" lvl="2" marL="1371600" algn="l">
              <a:spcBef>
                <a:spcPts val="300"/>
              </a:spcBef>
              <a:spcAft>
                <a:spcPts val="0"/>
              </a:spcAft>
              <a:buClr>
                <a:schemeClr val="dk1"/>
              </a:buClr>
              <a:buSzPts val="1700"/>
              <a:buFont typeface="Arial"/>
              <a:buNone/>
              <a:defRPr b="1" sz="1700"/>
            </a:lvl3pPr>
            <a:lvl4pPr indent="-228600" lvl="3" marL="1828800" algn="l">
              <a:spcBef>
                <a:spcPts val="300"/>
              </a:spcBef>
              <a:spcAft>
                <a:spcPts val="0"/>
              </a:spcAft>
              <a:buClr>
                <a:schemeClr val="dk1"/>
              </a:buClr>
              <a:buSzPts val="1500"/>
              <a:buFont typeface="Arial"/>
              <a:buNone/>
              <a:defRPr b="1" sz="1500"/>
            </a:lvl4pPr>
            <a:lvl5pPr indent="-228600" lvl="4" marL="2286000" algn="l">
              <a:spcBef>
                <a:spcPts val="300"/>
              </a:spcBef>
              <a:spcAft>
                <a:spcPts val="0"/>
              </a:spcAft>
              <a:buClr>
                <a:schemeClr val="dk1"/>
              </a:buClr>
              <a:buSzPts val="1500"/>
              <a:buFont typeface="Arial"/>
              <a:buNone/>
              <a:defRPr b="1" sz="1500"/>
            </a:lvl5pPr>
            <a:lvl6pPr indent="-228600" lvl="5" marL="2743200" algn="l">
              <a:spcBef>
                <a:spcPts val="300"/>
              </a:spcBef>
              <a:spcAft>
                <a:spcPts val="0"/>
              </a:spcAft>
              <a:buClr>
                <a:schemeClr val="dk1"/>
              </a:buClr>
              <a:buSzPts val="1500"/>
              <a:buFont typeface="Arial"/>
              <a:buNone/>
              <a:defRPr b="1" sz="1500"/>
            </a:lvl6pPr>
            <a:lvl7pPr indent="-228600" lvl="6" marL="3200400" algn="l">
              <a:spcBef>
                <a:spcPts val="300"/>
              </a:spcBef>
              <a:spcAft>
                <a:spcPts val="0"/>
              </a:spcAft>
              <a:buClr>
                <a:schemeClr val="dk1"/>
              </a:buClr>
              <a:buSzPts val="1500"/>
              <a:buFont typeface="Arial"/>
              <a:buNone/>
              <a:defRPr b="1" sz="1500"/>
            </a:lvl7pPr>
            <a:lvl8pPr indent="-228600" lvl="7" marL="3657600" algn="l">
              <a:spcBef>
                <a:spcPts val="300"/>
              </a:spcBef>
              <a:spcAft>
                <a:spcPts val="0"/>
              </a:spcAft>
              <a:buClr>
                <a:schemeClr val="dk1"/>
              </a:buClr>
              <a:buSzPts val="1500"/>
              <a:buFont typeface="Arial"/>
              <a:buNone/>
              <a:defRPr b="1" sz="1500"/>
            </a:lvl8pPr>
            <a:lvl9pPr indent="-228600" lvl="8" marL="4114800" algn="l">
              <a:spcBef>
                <a:spcPts val="300"/>
              </a:spcBef>
              <a:spcAft>
                <a:spcPts val="0"/>
              </a:spcAft>
              <a:buClr>
                <a:schemeClr val="dk1"/>
              </a:buClr>
              <a:buSzPts val="1500"/>
              <a:buFont typeface="Arial"/>
              <a:buNone/>
              <a:defRPr b="1" sz="1500"/>
            </a:lvl9pPr>
          </a:lstStyle>
          <a:p/>
        </p:txBody>
      </p:sp>
      <p:sp>
        <p:nvSpPr>
          <p:cNvPr id="45" name="Google Shape;45;p6"/>
          <p:cNvSpPr txBox="1"/>
          <p:nvPr>
            <p:ph idx="4" type="body"/>
          </p:nvPr>
        </p:nvSpPr>
        <p:spPr>
          <a:xfrm>
            <a:off x="21743677" y="9601345"/>
            <a:ext cx="18919800" cy="17443200"/>
          </a:xfrm>
          <a:prstGeom prst="rect">
            <a:avLst/>
          </a:prstGeom>
          <a:noFill/>
          <a:ln>
            <a:noFill/>
          </a:ln>
        </p:spPr>
        <p:txBody>
          <a:bodyPr anchorCtr="0" anchor="t" bIns="224950" lIns="449900" spcFirstLastPara="1" rIns="449900" wrap="square" tIns="224950">
            <a:noAutofit/>
          </a:bodyPr>
          <a:lstStyle>
            <a:lvl1pPr indent="-374650" lvl="0" marL="457200" algn="l">
              <a:spcBef>
                <a:spcPts val="500"/>
              </a:spcBef>
              <a:spcAft>
                <a:spcPts val="0"/>
              </a:spcAft>
              <a:buClr>
                <a:schemeClr val="dk1"/>
              </a:buClr>
              <a:buSzPts val="2300"/>
              <a:buFont typeface="Arial"/>
              <a:buChar char="•"/>
              <a:defRPr sz="2300"/>
            </a:lvl1pPr>
            <a:lvl2pPr indent="-349250" lvl="1" marL="914400" algn="l">
              <a:spcBef>
                <a:spcPts val="400"/>
              </a:spcBef>
              <a:spcAft>
                <a:spcPts val="0"/>
              </a:spcAft>
              <a:buClr>
                <a:schemeClr val="dk1"/>
              </a:buClr>
              <a:buSzPts val="1900"/>
              <a:buFont typeface="Arial"/>
              <a:buChar char="–"/>
              <a:defRPr sz="1900"/>
            </a:lvl2pPr>
            <a:lvl3pPr indent="-336550" lvl="2" marL="1371600" algn="l">
              <a:spcBef>
                <a:spcPts val="300"/>
              </a:spcBef>
              <a:spcAft>
                <a:spcPts val="0"/>
              </a:spcAft>
              <a:buClr>
                <a:schemeClr val="dk1"/>
              </a:buClr>
              <a:buSzPts val="1700"/>
              <a:buFont typeface="Arial"/>
              <a:buChar char="•"/>
              <a:defRPr sz="1700"/>
            </a:lvl3pPr>
            <a:lvl4pPr indent="-323850" lvl="3" marL="1828800" algn="l">
              <a:spcBef>
                <a:spcPts val="300"/>
              </a:spcBef>
              <a:spcAft>
                <a:spcPts val="0"/>
              </a:spcAft>
              <a:buClr>
                <a:schemeClr val="dk1"/>
              </a:buClr>
              <a:buSzPts val="1500"/>
              <a:buFont typeface="Arial"/>
              <a:buChar char="–"/>
              <a:defRPr sz="1500"/>
            </a:lvl4pPr>
            <a:lvl5pPr indent="-323850" lvl="4" marL="2286000" algn="l">
              <a:spcBef>
                <a:spcPts val="300"/>
              </a:spcBef>
              <a:spcAft>
                <a:spcPts val="0"/>
              </a:spcAft>
              <a:buClr>
                <a:schemeClr val="dk1"/>
              </a:buClr>
              <a:buSzPts val="1500"/>
              <a:buFont typeface="Arial"/>
              <a:buChar char="»"/>
              <a:defRPr sz="1500"/>
            </a:lvl5pPr>
            <a:lvl6pPr indent="-323850" lvl="5" marL="2743200" algn="l">
              <a:spcBef>
                <a:spcPts val="300"/>
              </a:spcBef>
              <a:spcAft>
                <a:spcPts val="0"/>
              </a:spcAft>
              <a:buClr>
                <a:schemeClr val="dk1"/>
              </a:buClr>
              <a:buSzPts val="1500"/>
              <a:buFont typeface="Arial"/>
              <a:buChar char="»"/>
              <a:defRPr sz="1500"/>
            </a:lvl6pPr>
            <a:lvl7pPr indent="-323850" lvl="6" marL="3200400" algn="l">
              <a:spcBef>
                <a:spcPts val="300"/>
              </a:spcBef>
              <a:spcAft>
                <a:spcPts val="0"/>
              </a:spcAft>
              <a:buClr>
                <a:schemeClr val="dk1"/>
              </a:buClr>
              <a:buSzPts val="1500"/>
              <a:buFont typeface="Arial"/>
              <a:buChar char="»"/>
              <a:defRPr sz="1500"/>
            </a:lvl7pPr>
            <a:lvl8pPr indent="-323850" lvl="7" marL="3657600" algn="l">
              <a:spcBef>
                <a:spcPts val="300"/>
              </a:spcBef>
              <a:spcAft>
                <a:spcPts val="0"/>
              </a:spcAft>
              <a:buClr>
                <a:schemeClr val="dk1"/>
              </a:buClr>
              <a:buSzPts val="1500"/>
              <a:buFont typeface="Arial"/>
              <a:buChar char="»"/>
              <a:defRPr sz="1500"/>
            </a:lvl8pPr>
            <a:lvl9pPr indent="-323850" lvl="8" marL="4114800" algn="l">
              <a:spcBef>
                <a:spcPts val="300"/>
              </a:spcBef>
              <a:spcAft>
                <a:spcPts val="0"/>
              </a:spcAft>
              <a:buClr>
                <a:schemeClr val="dk1"/>
              </a:buClr>
              <a:buSzPts val="1500"/>
              <a:buFont typeface="Arial"/>
              <a:buChar char="»"/>
              <a:defRPr sz="1500"/>
            </a:lvl9pPr>
          </a:lstStyle>
          <a:p/>
        </p:txBody>
      </p:sp>
      <p:sp>
        <p:nvSpPr>
          <p:cNvPr id="46" name="Google Shape;46;p6"/>
          <p:cNvSpPr txBox="1"/>
          <p:nvPr>
            <p:ph idx="10" type="dt"/>
          </p:nvPr>
        </p:nvSpPr>
        <p:spPr>
          <a:xfrm>
            <a:off x="2141083" y="27571746"/>
            <a:ext cx="9987000" cy="2102400"/>
          </a:xfrm>
          <a:prstGeom prst="rect">
            <a:avLst/>
          </a:prstGeom>
          <a:noFill/>
          <a:ln>
            <a:noFill/>
          </a:ln>
        </p:spPr>
        <p:txBody>
          <a:bodyPr anchorCtr="0" anchor="t" bIns="224950" lIns="449900" spcFirstLastPara="1" rIns="449900" wrap="square" tIns="224950">
            <a:noAutofit/>
          </a:bodyPr>
          <a:lstStyle>
            <a:lvl1pPr lvl="0" algn="l">
              <a:spcBef>
                <a:spcPts val="0"/>
              </a:spcBef>
              <a:spcAft>
                <a:spcPts val="0"/>
              </a:spcAft>
              <a:buSzPts val="1300"/>
              <a:buNone/>
              <a:defRPr/>
            </a:lvl1pPr>
            <a:lvl2pPr lvl="1" algn="l">
              <a:spcBef>
                <a:spcPts val="0"/>
              </a:spcBef>
              <a:spcAft>
                <a:spcPts val="0"/>
              </a:spcAft>
              <a:buSzPts val="1300"/>
              <a:buNone/>
              <a:defRPr/>
            </a:lvl2pPr>
            <a:lvl3pPr lvl="2" algn="l">
              <a:spcBef>
                <a:spcPts val="0"/>
              </a:spcBef>
              <a:spcAft>
                <a:spcPts val="0"/>
              </a:spcAft>
              <a:buSzPts val="1300"/>
              <a:buNone/>
              <a:defRPr/>
            </a:lvl3pPr>
            <a:lvl4pPr lvl="3" algn="l">
              <a:spcBef>
                <a:spcPts val="0"/>
              </a:spcBef>
              <a:spcAft>
                <a:spcPts val="0"/>
              </a:spcAft>
              <a:buSzPts val="1300"/>
              <a:buNone/>
              <a:defRPr/>
            </a:lvl4pPr>
            <a:lvl5pPr lvl="4" algn="l">
              <a:spcBef>
                <a:spcPts val="0"/>
              </a:spcBef>
              <a:spcAft>
                <a:spcPts val="0"/>
              </a:spcAft>
              <a:buSzPts val="1300"/>
              <a:buNone/>
              <a:defRPr/>
            </a:lvl5pPr>
            <a:lvl6pPr lvl="5" algn="l">
              <a:spcBef>
                <a:spcPts val="0"/>
              </a:spcBef>
              <a:spcAft>
                <a:spcPts val="0"/>
              </a:spcAft>
              <a:buSzPts val="1300"/>
              <a:buNone/>
              <a:defRPr/>
            </a:lvl6pPr>
            <a:lvl7pPr lvl="6" algn="l">
              <a:spcBef>
                <a:spcPts val="0"/>
              </a:spcBef>
              <a:spcAft>
                <a:spcPts val="0"/>
              </a:spcAft>
              <a:buSzPts val="1300"/>
              <a:buNone/>
              <a:defRPr/>
            </a:lvl7pPr>
            <a:lvl8pPr lvl="7" algn="l">
              <a:spcBef>
                <a:spcPts val="0"/>
              </a:spcBef>
              <a:spcAft>
                <a:spcPts val="0"/>
              </a:spcAft>
              <a:buSzPts val="1300"/>
              <a:buNone/>
              <a:defRPr/>
            </a:lvl8pPr>
            <a:lvl9pPr lvl="8" algn="l">
              <a:spcBef>
                <a:spcPts val="0"/>
              </a:spcBef>
              <a:spcAft>
                <a:spcPts val="0"/>
              </a:spcAft>
              <a:buSzPts val="1300"/>
              <a:buNone/>
              <a:defRPr/>
            </a:lvl9pPr>
          </a:lstStyle>
          <a:p/>
        </p:txBody>
      </p:sp>
      <p:sp>
        <p:nvSpPr>
          <p:cNvPr id="47" name="Google Shape;47;p6"/>
          <p:cNvSpPr txBox="1"/>
          <p:nvPr>
            <p:ph idx="11" type="ftr"/>
          </p:nvPr>
        </p:nvSpPr>
        <p:spPr>
          <a:xfrm>
            <a:off x="14625313" y="27571746"/>
            <a:ext cx="13554000" cy="2102400"/>
          </a:xfrm>
          <a:prstGeom prst="rect">
            <a:avLst/>
          </a:prstGeom>
          <a:noFill/>
          <a:ln>
            <a:noFill/>
          </a:ln>
        </p:spPr>
        <p:txBody>
          <a:bodyPr anchorCtr="0" anchor="t" bIns="224950" lIns="449900" spcFirstLastPara="1" rIns="449900" wrap="square" tIns="224950">
            <a:noAutofit/>
          </a:bodyPr>
          <a:lstStyle>
            <a:lvl1pPr lvl="0" algn="ctr">
              <a:spcBef>
                <a:spcPts val="0"/>
              </a:spcBef>
              <a:spcAft>
                <a:spcPts val="0"/>
              </a:spcAft>
              <a:buSzPts val="1300"/>
              <a:buNone/>
              <a:defRPr/>
            </a:lvl1pPr>
            <a:lvl2pPr lvl="1" algn="l">
              <a:spcBef>
                <a:spcPts val="0"/>
              </a:spcBef>
              <a:spcAft>
                <a:spcPts val="0"/>
              </a:spcAft>
              <a:buSzPts val="1300"/>
              <a:buNone/>
              <a:defRPr/>
            </a:lvl2pPr>
            <a:lvl3pPr lvl="2" algn="l">
              <a:spcBef>
                <a:spcPts val="0"/>
              </a:spcBef>
              <a:spcAft>
                <a:spcPts val="0"/>
              </a:spcAft>
              <a:buSzPts val="1300"/>
              <a:buNone/>
              <a:defRPr/>
            </a:lvl3pPr>
            <a:lvl4pPr lvl="3" algn="l">
              <a:spcBef>
                <a:spcPts val="0"/>
              </a:spcBef>
              <a:spcAft>
                <a:spcPts val="0"/>
              </a:spcAft>
              <a:buSzPts val="1300"/>
              <a:buNone/>
              <a:defRPr/>
            </a:lvl4pPr>
            <a:lvl5pPr lvl="4" algn="l">
              <a:spcBef>
                <a:spcPts val="0"/>
              </a:spcBef>
              <a:spcAft>
                <a:spcPts val="0"/>
              </a:spcAft>
              <a:buSzPts val="1300"/>
              <a:buNone/>
              <a:defRPr/>
            </a:lvl5pPr>
            <a:lvl6pPr lvl="5" algn="l">
              <a:spcBef>
                <a:spcPts val="0"/>
              </a:spcBef>
              <a:spcAft>
                <a:spcPts val="0"/>
              </a:spcAft>
              <a:buSzPts val="1300"/>
              <a:buNone/>
              <a:defRPr/>
            </a:lvl6pPr>
            <a:lvl7pPr lvl="6" algn="l">
              <a:spcBef>
                <a:spcPts val="0"/>
              </a:spcBef>
              <a:spcAft>
                <a:spcPts val="0"/>
              </a:spcAft>
              <a:buSzPts val="1300"/>
              <a:buNone/>
              <a:defRPr/>
            </a:lvl7pPr>
            <a:lvl8pPr lvl="7" algn="l">
              <a:spcBef>
                <a:spcPts val="0"/>
              </a:spcBef>
              <a:spcAft>
                <a:spcPts val="0"/>
              </a:spcAft>
              <a:buSzPts val="1300"/>
              <a:buNone/>
              <a:defRPr/>
            </a:lvl8pPr>
            <a:lvl9pPr lvl="8" algn="l">
              <a:spcBef>
                <a:spcPts val="0"/>
              </a:spcBef>
              <a:spcAft>
                <a:spcPts val="0"/>
              </a:spcAft>
              <a:buSzPts val="1300"/>
              <a:buNone/>
              <a:defRPr/>
            </a:lvl9pPr>
          </a:lstStyle>
          <a:p/>
        </p:txBody>
      </p:sp>
      <p:sp>
        <p:nvSpPr>
          <p:cNvPr id="48" name="Google Shape;48;p6"/>
          <p:cNvSpPr txBox="1"/>
          <p:nvPr>
            <p:ph idx="12" type="sldNum"/>
          </p:nvPr>
        </p:nvSpPr>
        <p:spPr>
          <a:xfrm>
            <a:off x="30676466" y="27571746"/>
            <a:ext cx="9987000" cy="2102400"/>
          </a:xfrm>
          <a:prstGeom prst="rect">
            <a:avLst/>
          </a:prstGeom>
          <a:noFill/>
          <a:ln>
            <a:noFill/>
          </a:ln>
        </p:spPr>
        <p:txBody>
          <a:bodyPr anchorCtr="0" anchor="t" bIns="224950" lIns="449900" spcFirstLastPara="1" rIns="449900" wrap="square" tIns="224950">
            <a:noAutofit/>
          </a:bodyPr>
          <a:lstStyle>
            <a:lvl1pPr indent="0" lvl="0" marL="0" marR="0" algn="r">
              <a:spcBef>
                <a:spcPts val="0"/>
              </a:spcBef>
              <a:spcAft>
                <a:spcPts val="0"/>
              </a:spcAft>
              <a:buNone/>
              <a:defRPr b="0" i="0" sz="6900" u="none" cap="none" strike="noStrike">
                <a:solidFill>
                  <a:schemeClr val="dk1"/>
                </a:solidFill>
                <a:latin typeface="Arial"/>
                <a:ea typeface="Arial"/>
                <a:cs typeface="Arial"/>
                <a:sym typeface="Arial"/>
              </a:defRPr>
            </a:lvl1pPr>
            <a:lvl2pPr indent="0" lvl="1" marL="0" marR="0" algn="r">
              <a:spcBef>
                <a:spcPts val="0"/>
              </a:spcBef>
              <a:spcAft>
                <a:spcPts val="0"/>
              </a:spcAft>
              <a:buNone/>
              <a:defRPr b="0" i="0" sz="6900" u="none" cap="none" strike="noStrike">
                <a:solidFill>
                  <a:schemeClr val="dk1"/>
                </a:solidFill>
                <a:latin typeface="Arial"/>
                <a:ea typeface="Arial"/>
                <a:cs typeface="Arial"/>
                <a:sym typeface="Arial"/>
              </a:defRPr>
            </a:lvl2pPr>
            <a:lvl3pPr indent="0" lvl="2" marL="0" marR="0" algn="r">
              <a:spcBef>
                <a:spcPts val="0"/>
              </a:spcBef>
              <a:spcAft>
                <a:spcPts val="0"/>
              </a:spcAft>
              <a:buNone/>
              <a:defRPr b="0" i="0" sz="6900" u="none" cap="none" strike="noStrike">
                <a:solidFill>
                  <a:schemeClr val="dk1"/>
                </a:solidFill>
                <a:latin typeface="Arial"/>
                <a:ea typeface="Arial"/>
                <a:cs typeface="Arial"/>
                <a:sym typeface="Arial"/>
              </a:defRPr>
            </a:lvl3pPr>
            <a:lvl4pPr indent="0" lvl="3" marL="0" marR="0" algn="r">
              <a:spcBef>
                <a:spcPts val="0"/>
              </a:spcBef>
              <a:spcAft>
                <a:spcPts val="0"/>
              </a:spcAft>
              <a:buNone/>
              <a:defRPr b="0" i="0" sz="6900" u="none" cap="none" strike="noStrike">
                <a:solidFill>
                  <a:schemeClr val="dk1"/>
                </a:solidFill>
                <a:latin typeface="Arial"/>
                <a:ea typeface="Arial"/>
                <a:cs typeface="Arial"/>
                <a:sym typeface="Arial"/>
              </a:defRPr>
            </a:lvl4pPr>
            <a:lvl5pPr indent="0" lvl="4" marL="0" marR="0" algn="r">
              <a:spcBef>
                <a:spcPts val="0"/>
              </a:spcBef>
              <a:spcAft>
                <a:spcPts val="0"/>
              </a:spcAft>
              <a:buNone/>
              <a:defRPr b="0" i="0" sz="6900" u="none" cap="none" strike="noStrike">
                <a:solidFill>
                  <a:schemeClr val="dk1"/>
                </a:solidFill>
                <a:latin typeface="Arial"/>
                <a:ea typeface="Arial"/>
                <a:cs typeface="Arial"/>
                <a:sym typeface="Arial"/>
              </a:defRPr>
            </a:lvl5pPr>
            <a:lvl6pPr indent="0" lvl="5" marL="0" marR="0" algn="r">
              <a:spcBef>
                <a:spcPts val="0"/>
              </a:spcBef>
              <a:spcAft>
                <a:spcPts val="0"/>
              </a:spcAft>
              <a:buNone/>
              <a:defRPr b="0" i="0" sz="6900" u="none" cap="none" strike="noStrike">
                <a:solidFill>
                  <a:schemeClr val="dk1"/>
                </a:solidFill>
                <a:latin typeface="Arial"/>
                <a:ea typeface="Arial"/>
                <a:cs typeface="Arial"/>
                <a:sym typeface="Arial"/>
              </a:defRPr>
            </a:lvl6pPr>
            <a:lvl7pPr indent="0" lvl="6" marL="0" marR="0" algn="r">
              <a:spcBef>
                <a:spcPts val="0"/>
              </a:spcBef>
              <a:spcAft>
                <a:spcPts val="0"/>
              </a:spcAft>
              <a:buNone/>
              <a:defRPr b="0" i="0" sz="6900" u="none" cap="none" strike="noStrike">
                <a:solidFill>
                  <a:schemeClr val="dk1"/>
                </a:solidFill>
                <a:latin typeface="Arial"/>
                <a:ea typeface="Arial"/>
                <a:cs typeface="Arial"/>
                <a:sym typeface="Arial"/>
              </a:defRPr>
            </a:lvl7pPr>
            <a:lvl8pPr indent="0" lvl="7" marL="0" marR="0" algn="r">
              <a:spcBef>
                <a:spcPts val="0"/>
              </a:spcBef>
              <a:spcAft>
                <a:spcPts val="0"/>
              </a:spcAft>
              <a:buNone/>
              <a:defRPr b="0" i="0" sz="6900" u="none" cap="none" strike="noStrike">
                <a:solidFill>
                  <a:schemeClr val="dk1"/>
                </a:solidFill>
                <a:latin typeface="Arial"/>
                <a:ea typeface="Arial"/>
                <a:cs typeface="Arial"/>
                <a:sym typeface="Arial"/>
              </a:defRPr>
            </a:lvl8pPr>
            <a:lvl9pPr indent="0" lvl="8" marL="0" marR="0" algn="r">
              <a:spcBef>
                <a:spcPts val="0"/>
              </a:spcBef>
              <a:spcAft>
                <a:spcPts val="0"/>
              </a:spcAft>
              <a:buNone/>
              <a:defRPr b="0" i="0" sz="69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2141083" y="1213309"/>
            <a:ext cx="38522400" cy="5046000"/>
          </a:xfrm>
          <a:prstGeom prst="rect">
            <a:avLst/>
          </a:prstGeom>
          <a:noFill/>
          <a:ln>
            <a:noFill/>
          </a:ln>
        </p:spPr>
        <p:txBody>
          <a:bodyPr anchorCtr="0" anchor="ctr" bIns="224950" lIns="449900" spcFirstLastPara="1" rIns="449900" wrap="square" tIns="224950">
            <a:noAutofit/>
          </a:bodyPr>
          <a:lstStyle>
            <a:lvl1pPr lvl="0" algn="ctr">
              <a:spcBef>
                <a:spcPts val="0"/>
              </a:spcBef>
              <a:spcAft>
                <a:spcPts val="0"/>
              </a:spcAft>
              <a:buSzPts val="1300"/>
              <a:buNone/>
              <a:defRPr/>
            </a:lvl1pPr>
            <a:lvl2pPr lvl="1" algn="ctr">
              <a:spcBef>
                <a:spcPts val="0"/>
              </a:spcBef>
              <a:spcAft>
                <a:spcPts val="0"/>
              </a:spcAft>
              <a:buSzPts val="1300"/>
              <a:buNone/>
              <a:defRPr/>
            </a:lvl2pPr>
            <a:lvl3pPr lvl="2" algn="ctr">
              <a:spcBef>
                <a:spcPts val="0"/>
              </a:spcBef>
              <a:spcAft>
                <a:spcPts val="0"/>
              </a:spcAft>
              <a:buSzPts val="1300"/>
              <a:buNone/>
              <a:defRPr/>
            </a:lvl3pPr>
            <a:lvl4pPr lvl="3" algn="ctr">
              <a:spcBef>
                <a:spcPts val="0"/>
              </a:spcBef>
              <a:spcAft>
                <a:spcPts val="0"/>
              </a:spcAft>
              <a:buSzPts val="1300"/>
              <a:buNone/>
              <a:defRPr/>
            </a:lvl4pPr>
            <a:lvl5pPr lvl="4" algn="ctr">
              <a:spcBef>
                <a:spcPts val="0"/>
              </a:spcBef>
              <a:spcAft>
                <a:spcPts val="0"/>
              </a:spcAft>
              <a:buSzPts val="1300"/>
              <a:buNone/>
              <a:defRPr/>
            </a:lvl5pPr>
            <a:lvl6pPr lvl="5" algn="ctr">
              <a:spcBef>
                <a:spcPts val="0"/>
              </a:spcBef>
              <a:spcAft>
                <a:spcPts val="0"/>
              </a:spcAft>
              <a:buSzPts val="1300"/>
              <a:buNone/>
              <a:defRPr/>
            </a:lvl6pPr>
            <a:lvl7pPr lvl="6" algn="ctr">
              <a:spcBef>
                <a:spcPts val="0"/>
              </a:spcBef>
              <a:spcAft>
                <a:spcPts val="0"/>
              </a:spcAft>
              <a:buSzPts val="1300"/>
              <a:buNone/>
              <a:defRPr/>
            </a:lvl7pPr>
            <a:lvl8pPr lvl="7" algn="ctr">
              <a:spcBef>
                <a:spcPts val="0"/>
              </a:spcBef>
              <a:spcAft>
                <a:spcPts val="0"/>
              </a:spcAft>
              <a:buSzPts val="1300"/>
              <a:buNone/>
              <a:defRPr/>
            </a:lvl8pPr>
            <a:lvl9pPr lvl="8" algn="ctr">
              <a:spcBef>
                <a:spcPts val="0"/>
              </a:spcBef>
              <a:spcAft>
                <a:spcPts val="0"/>
              </a:spcAft>
              <a:buSzPts val="1300"/>
              <a:buNone/>
              <a:defRPr/>
            </a:lvl9pPr>
          </a:lstStyle>
          <a:p/>
        </p:txBody>
      </p:sp>
      <p:sp>
        <p:nvSpPr>
          <p:cNvPr id="51" name="Google Shape;51;p7"/>
          <p:cNvSpPr txBox="1"/>
          <p:nvPr>
            <p:ph idx="10" type="dt"/>
          </p:nvPr>
        </p:nvSpPr>
        <p:spPr>
          <a:xfrm>
            <a:off x="2141083" y="27571746"/>
            <a:ext cx="9987000" cy="2102400"/>
          </a:xfrm>
          <a:prstGeom prst="rect">
            <a:avLst/>
          </a:prstGeom>
          <a:noFill/>
          <a:ln>
            <a:noFill/>
          </a:ln>
        </p:spPr>
        <p:txBody>
          <a:bodyPr anchorCtr="0" anchor="t" bIns="224950" lIns="449900" spcFirstLastPara="1" rIns="449900" wrap="square" tIns="224950">
            <a:noAutofit/>
          </a:bodyPr>
          <a:lstStyle>
            <a:lvl1pPr lvl="0" algn="l">
              <a:spcBef>
                <a:spcPts val="0"/>
              </a:spcBef>
              <a:spcAft>
                <a:spcPts val="0"/>
              </a:spcAft>
              <a:buSzPts val="1300"/>
              <a:buNone/>
              <a:defRPr/>
            </a:lvl1pPr>
            <a:lvl2pPr lvl="1" algn="l">
              <a:spcBef>
                <a:spcPts val="0"/>
              </a:spcBef>
              <a:spcAft>
                <a:spcPts val="0"/>
              </a:spcAft>
              <a:buSzPts val="1300"/>
              <a:buNone/>
              <a:defRPr/>
            </a:lvl2pPr>
            <a:lvl3pPr lvl="2" algn="l">
              <a:spcBef>
                <a:spcPts val="0"/>
              </a:spcBef>
              <a:spcAft>
                <a:spcPts val="0"/>
              </a:spcAft>
              <a:buSzPts val="1300"/>
              <a:buNone/>
              <a:defRPr/>
            </a:lvl3pPr>
            <a:lvl4pPr lvl="3" algn="l">
              <a:spcBef>
                <a:spcPts val="0"/>
              </a:spcBef>
              <a:spcAft>
                <a:spcPts val="0"/>
              </a:spcAft>
              <a:buSzPts val="1300"/>
              <a:buNone/>
              <a:defRPr/>
            </a:lvl4pPr>
            <a:lvl5pPr lvl="4" algn="l">
              <a:spcBef>
                <a:spcPts val="0"/>
              </a:spcBef>
              <a:spcAft>
                <a:spcPts val="0"/>
              </a:spcAft>
              <a:buSzPts val="1300"/>
              <a:buNone/>
              <a:defRPr/>
            </a:lvl5pPr>
            <a:lvl6pPr lvl="5" algn="l">
              <a:spcBef>
                <a:spcPts val="0"/>
              </a:spcBef>
              <a:spcAft>
                <a:spcPts val="0"/>
              </a:spcAft>
              <a:buSzPts val="1300"/>
              <a:buNone/>
              <a:defRPr/>
            </a:lvl6pPr>
            <a:lvl7pPr lvl="6" algn="l">
              <a:spcBef>
                <a:spcPts val="0"/>
              </a:spcBef>
              <a:spcAft>
                <a:spcPts val="0"/>
              </a:spcAft>
              <a:buSzPts val="1300"/>
              <a:buNone/>
              <a:defRPr/>
            </a:lvl7pPr>
            <a:lvl8pPr lvl="7" algn="l">
              <a:spcBef>
                <a:spcPts val="0"/>
              </a:spcBef>
              <a:spcAft>
                <a:spcPts val="0"/>
              </a:spcAft>
              <a:buSzPts val="1300"/>
              <a:buNone/>
              <a:defRPr/>
            </a:lvl8pPr>
            <a:lvl9pPr lvl="8" algn="l">
              <a:spcBef>
                <a:spcPts val="0"/>
              </a:spcBef>
              <a:spcAft>
                <a:spcPts val="0"/>
              </a:spcAft>
              <a:buSzPts val="1300"/>
              <a:buNone/>
              <a:defRPr/>
            </a:lvl9pPr>
          </a:lstStyle>
          <a:p/>
        </p:txBody>
      </p:sp>
      <p:sp>
        <p:nvSpPr>
          <p:cNvPr id="52" name="Google Shape;52;p7"/>
          <p:cNvSpPr txBox="1"/>
          <p:nvPr>
            <p:ph idx="11" type="ftr"/>
          </p:nvPr>
        </p:nvSpPr>
        <p:spPr>
          <a:xfrm>
            <a:off x="14625313" y="27571746"/>
            <a:ext cx="13554000" cy="2102400"/>
          </a:xfrm>
          <a:prstGeom prst="rect">
            <a:avLst/>
          </a:prstGeom>
          <a:noFill/>
          <a:ln>
            <a:noFill/>
          </a:ln>
        </p:spPr>
        <p:txBody>
          <a:bodyPr anchorCtr="0" anchor="t" bIns="224950" lIns="449900" spcFirstLastPara="1" rIns="449900" wrap="square" tIns="224950">
            <a:noAutofit/>
          </a:bodyPr>
          <a:lstStyle>
            <a:lvl1pPr lvl="0" algn="ctr">
              <a:spcBef>
                <a:spcPts val="0"/>
              </a:spcBef>
              <a:spcAft>
                <a:spcPts val="0"/>
              </a:spcAft>
              <a:buSzPts val="1300"/>
              <a:buNone/>
              <a:defRPr/>
            </a:lvl1pPr>
            <a:lvl2pPr lvl="1" algn="l">
              <a:spcBef>
                <a:spcPts val="0"/>
              </a:spcBef>
              <a:spcAft>
                <a:spcPts val="0"/>
              </a:spcAft>
              <a:buSzPts val="1300"/>
              <a:buNone/>
              <a:defRPr/>
            </a:lvl2pPr>
            <a:lvl3pPr lvl="2" algn="l">
              <a:spcBef>
                <a:spcPts val="0"/>
              </a:spcBef>
              <a:spcAft>
                <a:spcPts val="0"/>
              </a:spcAft>
              <a:buSzPts val="1300"/>
              <a:buNone/>
              <a:defRPr/>
            </a:lvl3pPr>
            <a:lvl4pPr lvl="3" algn="l">
              <a:spcBef>
                <a:spcPts val="0"/>
              </a:spcBef>
              <a:spcAft>
                <a:spcPts val="0"/>
              </a:spcAft>
              <a:buSzPts val="1300"/>
              <a:buNone/>
              <a:defRPr/>
            </a:lvl4pPr>
            <a:lvl5pPr lvl="4" algn="l">
              <a:spcBef>
                <a:spcPts val="0"/>
              </a:spcBef>
              <a:spcAft>
                <a:spcPts val="0"/>
              </a:spcAft>
              <a:buSzPts val="1300"/>
              <a:buNone/>
              <a:defRPr/>
            </a:lvl5pPr>
            <a:lvl6pPr lvl="5" algn="l">
              <a:spcBef>
                <a:spcPts val="0"/>
              </a:spcBef>
              <a:spcAft>
                <a:spcPts val="0"/>
              </a:spcAft>
              <a:buSzPts val="1300"/>
              <a:buNone/>
              <a:defRPr/>
            </a:lvl6pPr>
            <a:lvl7pPr lvl="6" algn="l">
              <a:spcBef>
                <a:spcPts val="0"/>
              </a:spcBef>
              <a:spcAft>
                <a:spcPts val="0"/>
              </a:spcAft>
              <a:buSzPts val="1300"/>
              <a:buNone/>
              <a:defRPr/>
            </a:lvl7pPr>
            <a:lvl8pPr lvl="7" algn="l">
              <a:spcBef>
                <a:spcPts val="0"/>
              </a:spcBef>
              <a:spcAft>
                <a:spcPts val="0"/>
              </a:spcAft>
              <a:buSzPts val="1300"/>
              <a:buNone/>
              <a:defRPr/>
            </a:lvl8pPr>
            <a:lvl9pPr lvl="8" algn="l">
              <a:spcBef>
                <a:spcPts val="0"/>
              </a:spcBef>
              <a:spcAft>
                <a:spcPts val="0"/>
              </a:spcAft>
              <a:buSzPts val="1300"/>
              <a:buNone/>
              <a:defRPr/>
            </a:lvl9pPr>
          </a:lstStyle>
          <a:p/>
        </p:txBody>
      </p:sp>
      <p:sp>
        <p:nvSpPr>
          <p:cNvPr id="53" name="Google Shape;53;p7"/>
          <p:cNvSpPr txBox="1"/>
          <p:nvPr>
            <p:ph idx="12" type="sldNum"/>
          </p:nvPr>
        </p:nvSpPr>
        <p:spPr>
          <a:xfrm>
            <a:off x="30676466" y="27571746"/>
            <a:ext cx="9987000" cy="2102400"/>
          </a:xfrm>
          <a:prstGeom prst="rect">
            <a:avLst/>
          </a:prstGeom>
          <a:noFill/>
          <a:ln>
            <a:noFill/>
          </a:ln>
        </p:spPr>
        <p:txBody>
          <a:bodyPr anchorCtr="0" anchor="t" bIns="224950" lIns="449900" spcFirstLastPara="1" rIns="449900" wrap="square" tIns="224950">
            <a:noAutofit/>
          </a:bodyPr>
          <a:lstStyle>
            <a:lvl1pPr indent="0" lvl="0" marL="0" marR="0" algn="r">
              <a:spcBef>
                <a:spcPts val="0"/>
              </a:spcBef>
              <a:spcAft>
                <a:spcPts val="0"/>
              </a:spcAft>
              <a:buNone/>
              <a:defRPr b="0" i="0" sz="6900" u="none" cap="none" strike="noStrike">
                <a:solidFill>
                  <a:schemeClr val="dk1"/>
                </a:solidFill>
                <a:latin typeface="Arial"/>
                <a:ea typeface="Arial"/>
                <a:cs typeface="Arial"/>
                <a:sym typeface="Arial"/>
              </a:defRPr>
            </a:lvl1pPr>
            <a:lvl2pPr indent="0" lvl="1" marL="0" marR="0" algn="r">
              <a:spcBef>
                <a:spcPts val="0"/>
              </a:spcBef>
              <a:spcAft>
                <a:spcPts val="0"/>
              </a:spcAft>
              <a:buNone/>
              <a:defRPr b="0" i="0" sz="6900" u="none" cap="none" strike="noStrike">
                <a:solidFill>
                  <a:schemeClr val="dk1"/>
                </a:solidFill>
                <a:latin typeface="Arial"/>
                <a:ea typeface="Arial"/>
                <a:cs typeface="Arial"/>
                <a:sym typeface="Arial"/>
              </a:defRPr>
            </a:lvl2pPr>
            <a:lvl3pPr indent="0" lvl="2" marL="0" marR="0" algn="r">
              <a:spcBef>
                <a:spcPts val="0"/>
              </a:spcBef>
              <a:spcAft>
                <a:spcPts val="0"/>
              </a:spcAft>
              <a:buNone/>
              <a:defRPr b="0" i="0" sz="6900" u="none" cap="none" strike="noStrike">
                <a:solidFill>
                  <a:schemeClr val="dk1"/>
                </a:solidFill>
                <a:latin typeface="Arial"/>
                <a:ea typeface="Arial"/>
                <a:cs typeface="Arial"/>
                <a:sym typeface="Arial"/>
              </a:defRPr>
            </a:lvl3pPr>
            <a:lvl4pPr indent="0" lvl="3" marL="0" marR="0" algn="r">
              <a:spcBef>
                <a:spcPts val="0"/>
              </a:spcBef>
              <a:spcAft>
                <a:spcPts val="0"/>
              </a:spcAft>
              <a:buNone/>
              <a:defRPr b="0" i="0" sz="6900" u="none" cap="none" strike="noStrike">
                <a:solidFill>
                  <a:schemeClr val="dk1"/>
                </a:solidFill>
                <a:latin typeface="Arial"/>
                <a:ea typeface="Arial"/>
                <a:cs typeface="Arial"/>
                <a:sym typeface="Arial"/>
              </a:defRPr>
            </a:lvl4pPr>
            <a:lvl5pPr indent="0" lvl="4" marL="0" marR="0" algn="r">
              <a:spcBef>
                <a:spcPts val="0"/>
              </a:spcBef>
              <a:spcAft>
                <a:spcPts val="0"/>
              </a:spcAft>
              <a:buNone/>
              <a:defRPr b="0" i="0" sz="6900" u="none" cap="none" strike="noStrike">
                <a:solidFill>
                  <a:schemeClr val="dk1"/>
                </a:solidFill>
                <a:latin typeface="Arial"/>
                <a:ea typeface="Arial"/>
                <a:cs typeface="Arial"/>
                <a:sym typeface="Arial"/>
              </a:defRPr>
            </a:lvl5pPr>
            <a:lvl6pPr indent="0" lvl="5" marL="0" marR="0" algn="r">
              <a:spcBef>
                <a:spcPts val="0"/>
              </a:spcBef>
              <a:spcAft>
                <a:spcPts val="0"/>
              </a:spcAft>
              <a:buNone/>
              <a:defRPr b="0" i="0" sz="6900" u="none" cap="none" strike="noStrike">
                <a:solidFill>
                  <a:schemeClr val="dk1"/>
                </a:solidFill>
                <a:latin typeface="Arial"/>
                <a:ea typeface="Arial"/>
                <a:cs typeface="Arial"/>
                <a:sym typeface="Arial"/>
              </a:defRPr>
            </a:lvl6pPr>
            <a:lvl7pPr indent="0" lvl="6" marL="0" marR="0" algn="r">
              <a:spcBef>
                <a:spcPts val="0"/>
              </a:spcBef>
              <a:spcAft>
                <a:spcPts val="0"/>
              </a:spcAft>
              <a:buNone/>
              <a:defRPr b="0" i="0" sz="6900" u="none" cap="none" strike="noStrike">
                <a:solidFill>
                  <a:schemeClr val="dk1"/>
                </a:solidFill>
                <a:latin typeface="Arial"/>
                <a:ea typeface="Arial"/>
                <a:cs typeface="Arial"/>
                <a:sym typeface="Arial"/>
              </a:defRPr>
            </a:lvl7pPr>
            <a:lvl8pPr indent="0" lvl="7" marL="0" marR="0" algn="r">
              <a:spcBef>
                <a:spcPts val="0"/>
              </a:spcBef>
              <a:spcAft>
                <a:spcPts val="0"/>
              </a:spcAft>
              <a:buNone/>
              <a:defRPr b="0" i="0" sz="6900" u="none" cap="none" strike="noStrike">
                <a:solidFill>
                  <a:schemeClr val="dk1"/>
                </a:solidFill>
                <a:latin typeface="Arial"/>
                <a:ea typeface="Arial"/>
                <a:cs typeface="Arial"/>
                <a:sym typeface="Arial"/>
              </a:defRPr>
            </a:lvl8pPr>
            <a:lvl9pPr indent="0" lvl="8" marL="0" marR="0" algn="r">
              <a:spcBef>
                <a:spcPts val="0"/>
              </a:spcBef>
              <a:spcAft>
                <a:spcPts val="0"/>
              </a:spcAft>
              <a:buNone/>
              <a:defRPr b="0" i="0" sz="69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2141083" y="27571746"/>
            <a:ext cx="9987000" cy="2102400"/>
          </a:xfrm>
          <a:prstGeom prst="rect">
            <a:avLst/>
          </a:prstGeom>
          <a:noFill/>
          <a:ln>
            <a:noFill/>
          </a:ln>
        </p:spPr>
        <p:txBody>
          <a:bodyPr anchorCtr="0" anchor="t" bIns="224950" lIns="449900" spcFirstLastPara="1" rIns="449900" wrap="square" tIns="224950">
            <a:noAutofit/>
          </a:bodyPr>
          <a:lstStyle>
            <a:lvl1pPr lvl="0" algn="l">
              <a:spcBef>
                <a:spcPts val="0"/>
              </a:spcBef>
              <a:spcAft>
                <a:spcPts val="0"/>
              </a:spcAft>
              <a:buSzPts val="1300"/>
              <a:buNone/>
              <a:defRPr/>
            </a:lvl1pPr>
            <a:lvl2pPr lvl="1" algn="l">
              <a:spcBef>
                <a:spcPts val="0"/>
              </a:spcBef>
              <a:spcAft>
                <a:spcPts val="0"/>
              </a:spcAft>
              <a:buSzPts val="1300"/>
              <a:buNone/>
              <a:defRPr/>
            </a:lvl2pPr>
            <a:lvl3pPr lvl="2" algn="l">
              <a:spcBef>
                <a:spcPts val="0"/>
              </a:spcBef>
              <a:spcAft>
                <a:spcPts val="0"/>
              </a:spcAft>
              <a:buSzPts val="1300"/>
              <a:buNone/>
              <a:defRPr/>
            </a:lvl3pPr>
            <a:lvl4pPr lvl="3" algn="l">
              <a:spcBef>
                <a:spcPts val="0"/>
              </a:spcBef>
              <a:spcAft>
                <a:spcPts val="0"/>
              </a:spcAft>
              <a:buSzPts val="1300"/>
              <a:buNone/>
              <a:defRPr/>
            </a:lvl4pPr>
            <a:lvl5pPr lvl="4" algn="l">
              <a:spcBef>
                <a:spcPts val="0"/>
              </a:spcBef>
              <a:spcAft>
                <a:spcPts val="0"/>
              </a:spcAft>
              <a:buSzPts val="1300"/>
              <a:buNone/>
              <a:defRPr/>
            </a:lvl5pPr>
            <a:lvl6pPr lvl="5" algn="l">
              <a:spcBef>
                <a:spcPts val="0"/>
              </a:spcBef>
              <a:spcAft>
                <a:spcPts val="0"/>
              </a:spcAft>
              <a:buSzPts val="1300"/>
              <a:buNone/>
              <a:defRPr/>
            </a:lvl6pPr>
            <a:lvl7pPr lvl="6" algn="l">
              <a:spcBef>
                <a:spcPts val="0"/>
              </a:spcBef>
              <a:spcAft>
                <a:spcPts val="0"/>
              </a:spcAft>
              <a:buSzPts val="1300"/>
              <a:buNone/>
              <a:defRPr/>
            </a:lvl7pPr>
            <a:lvl8pPr lvl="7" algn="l">
              <a:spcBef>
                <a:spcPts val="0"/>
              </a:spcBef>
              <a:spcAft>
                <a:spcPts val="0"/>
              </a:spcAft>
              <a:buSzPts val="1300"/>
              <a:buNone/>
              <a:defRPr/>
            </a:lvl8pPr>
            <a:lvl9pPr lvl="8" algn="l">
              <a:spcBef>
                <a:spcPts val="0"/>
              </a:spcBef>
              <a:spcAft>
                <a:spcPts val="0"/>
              </a:spcAft>
              <a:buSzPts val="1300"/>
              <a:buNone/>
              <a:defRPr/>
            </a:lvl9pPr>
          </a:lstStyle>
          <a:p/>
        </p:txBody>
      </p:sp>
      <p:sp>
        <p:nvSpPr>
          <p:cNvPr id="56" name="Google Shape;56;p8"/>
          <p:cNvSpPr txBox="1"/>
          <p:nvPr>
            <p:ph idx="11" type="ftr"/>
          </p:nvPr>
        </p:nvSpPr>
        <p:spPr>
          <a:xfrm>
            <a:off x="14625313" y="27571746"/>
            <a:ext cx="13554000" cy="2102400"/>
          </a:xfrm>
          <a:prstGeom prst="rect">
            <a:avLst/>
          </a:prstGeom>
          <a:noFill/>
          <a:ln>
            <a:noFill/>
          </a:ln>
        </p:spPr>
        <p:txBody>
          <a:bodyPr anchorCtr="0" anchor="t" bIns="224950" lIns="449900" spcFirstLastPara="1" rIns="449900" wrap="square" tIns="224950">
            <a:noAutofit/>
          </a:bodyPr>
          <a:lstStyle>
            <a:lvl1pPr lvl="0" algn="ctr">
              <a:spcBef>
                <a:spcPts val="0"/>
              </a:spcBef>
              <a:spcAft>
                <a:spcPts val="0"/>
              </a:spcAft>
              <a:buSzPts val="1300"/>
              <a:buNone/>
              <a:defRPr/>
            </a:lvl1pPr>
            <a:lvl2pPr lvl="1" algn="l">
              <a:spcBef>
                <a:spcPts val="0"/>
              </a:spcBef>
              <a:spcAft>
                <a:spcPts val="0"/>
              </a:spcAft>
              <a:buSzPts val="1300"/>
              <a:buNone/>
              <a:defRPr/>
            </a:lvl2pPr>
            <a:lvl3pPr lvl="2" algn="l">
              <a:spcBef>
                <a:spcPts val="0"/>
              </a:spcBef>
              <a:spcAft>
                <a:spcPts val="0"/>
              </a:spcAft>
              <a:buSzPts val="1300"/>
              <a:buNone/>
              <a:defRPr/>
            </a:lvl3pPr>
            <a:lvl4pPr lvl="3" algn="l">
              <a:spcBef>
                <a:spcPts val="0"/>
              </a:spcBef>
              <a:spcAft>
                <a:spcPts val="0"/>
              </a:spcAft>
              <a:buSzPts val="1300"/>
              <a:buNone/>
              <a:defRPr/>
            </a:lvl4pPr>
            <a:lvl5pPr lvl="4" algn="l">
              <a:spcBef>
                <a:spcPts val="0"/>
              </a:spcBef>
              <a:spcAft>
                <a:spcPts val="0"/>
              </a:spcAft>
              <a:buSzPts val="1300"/>
              <a:buNone/>
              <a:defRPr/>
            </a:lvl5pPr>
            <a:lvl6pPr lvl="5" algn="l">
              <a:spcBef>
                <a:spcPts val="0"/>
              </a:spcBef>
              <a:spcAft>
                <a:spcPts val="0"/>
              </a:spcAft>
              <a:buSzPts val="1300"/>
              <a:buNone/>
              <a:defRPr/>
            </a:lvl6pPr>
            <a:lvl7pPr lvl="6" algn="l">
              <a:spcBef>
                <a:spcPts val="0"/>
              </a:spcBef>
              <a:spcAft>
                <a:spcPts val="0"/>
              </a:spcAft>
              <a:buSzPts val="1300"/>
              <a:buNone/>
              <a:defRPr/>
            </a:lvl7pPr>
            <a:lvl8pPr lvl="7" algn="l">
              <a:spcBef>
                <a:spcPts val="0"/>
              </a:spcBef>
              <a:spcAft>
                <a:spcPts val="0"/>
              </a:spcAft>
              <a:buSzPts val="1300"/>
              <a:buNone/>
              <a:defRPr/>
            </a:lvl8pPr>
            <a:lvl9pPr lvl="8" algn="l">
              <a:spcBef>
                <a:spcPts val="0"/>
              </a:spcBef>
              <a:spcAft>
                <a:spcPts val="0"/>
              </a:spcAft>
              <a:buSzPts val="1300"/>
              <a:buNone/>
              <a:defRPr/>
            </a:lvl9pPr>
          </a:lstStyle>
          <a:p/>
        </p:txBody>
      </p:sp>
      <p:sp>
        <p:nvSpPr>
          <p:cNvPr id="57" name="Google Shape;57;p8"/>
          <p:cNvSpPr txBox="1"/>
          <p:nvPr>
            <p:ph idx="12" type="sldNum"/>
          </p:nvPr>
        </p:nvSpPr>
        <p:spPr>
          <a:xfrm>
            <a:off x="30676466" y="27571746"/>
            <a:ext cx="9987000" cy="2102400"/>
          </a:xfrm>
          <a:prstGeom prst="rect">
            <a:avLst/>
          </a:prstGeom>
          <a:noFill/>
          <a:ln>
            <a:noFill/>
          </a:ln>
        </p:spPr>
        <p:txBody>
          <a:bodyPr anchorCtr="0" anchor="t" bIns="224950" lIns="449900" spcFirstLastPara="1" rIns="449900" wrap="square" tIns="224950">
            <a:noAutofit/>
          </a:bodyPr>
          <a:lstStyle>
            <a:lvl1pPr indent="0" lvl="0" marL="0" marR="0" algn="r">
              <a:spcBef>
                <a:spcPts val="0"/>
              </a:spcBef>
              <a:spcAft>
                <a:spcPts val="0"/>
              </a:spcAft>
              <a:buNone/>
              <a:defRPr b="0" i="0" sz="6900" u="none" cap="none" strike="noStrike">
                <a:solidFill>
                  <a:schemeClr val="dk1"/>
                </a:solidFill>
                <a:latin typeface="Arial"/>
                <a:ea typeface="Arial"/>
                <a:cs typeface="Arial"/>
                <a:sym typeface="Arial"/>
              </a:defRPr>
            </a:lvl1pPr>
            <a:lvl2pPr indent="0" lvl="1" marL="0" marR="0" algn="r">
              <a:spcBef>
                <a:spcPts val="0"/>
              </a:spcBef>
              <a:spcAft>
                <a:spcPts val="0"/>
              </a:spcAft>
              <a:buNone/>
              <a:defRPr b="0" i="0" sz="6900" u="none" cap="none" strike="noStrike">
                <a:solidFill>
                  <a:schemeClr val="dk1"/>
                </a:solidFill>
                <a:latin typeface="Arial"/>
                <a:ea typeface="Arial"/>
                <a:cs typeface="Arial"/>
                <a:sym typeface="Arial"/>
              </a:defRPr>
            </a:lvl2pPr>
            <a:lvl3pPr indent="0" lvl="2" marL="0" marR="0" algn="r">
              <a:spcBef>
                <a:spcPts val="0"/>
              </a:spcBef>
              <a:spcAft>
                <a:spcPts val="0"/>
              </a:spcAft>
              <a:buNone/>
              <a:defRPr b="0" i="0" sz="6900" u="none" cap="none" strike="noStrike">
                <a:solidFill>
                  <a:schemeClr val="dk1"/>
                </a:solidFill>
                <a:latin typeface="Arial"/>
                <a:ea typeface="Arial"/>
                <a:cs typeface="Arial"/>
                <a:sym typeface="Arial"/>
              </a:defRPr>
            </a:lvl3pPr>
            <a:lvl4pPr indent="0" lvl="3" marL="0" marR="0" algn="r">
              <a:spcBef>
                <a:spcPts val="0"/>
              </a:spcBef>
              <a:spcAft>
                <a:spcPts val="0"/>
              </a:spcAft>
              <a:buNone/>
              <a:defRPr b="0" i="0" sz="6900" u="none" cap="none" strike="noStrike">
                <a:solidFill>
                  <a:schemeClr val="dk1"/>
                </a:solidFill>
                <a:latin typeface="Arial"/>
                <a:ea typeface="Arial"/>
                <a:cs typeface="Arial"/>
                <a:sym typeface="Arial"/>
              </a:defRPr>
            </a:lvl4pPr>
            <a:lvl5pPr indent="0" lvl="4" marL="0" marR="0" algn="r">
              <a:spcBef>
                <a:spcPts val="0"/>
              </a:spcBef>
              <a:spcAft>
                <a:spcPts val="0"/>
              </a:spcAft>
              <a:buNone/>
              <a:defRPr b="0" i="0" sz="6900" u="none" cap="none" strike="noStrike">
                <a:solidFill>
                  <a:schemeClr val="dk1"/>
                </a:solidFill>
                <a:latin typeface="Arial"/>
                <a:ea typeface="Arial"/>
                <a:cs typeface="Arial"/>
                <a:sym typeface="Arial"/>
              </a:defRPr>
            </a:lvl5pPr>
            <a:lvl6pPr indent="0" lvl="5" marL="0" marR="0" algn="r">
              <a:spcBef>
                <a:spcPts val="0"/>
              </a:spcBef>
              <a:spcAft>
                <a:spcPts val="0"/>
              </a:spcAft>
              <a:buNone/>
              <a:defRPr b="0" i="0" sz="6900" u="none" cap="none" strike="noStrike">
                <a:solidFill>
                  <a:schemeClr val="dk1"/>
                </a:solidFill>
                <a:latin typeface="Arial"/>
                <a:ea typeface="Arial"/>
                <a:cs typeface="Arial"/>
                <a:sym typeface="Arial"/>
              </a:defRPr>
            </a:lvl6pPr>
            <a:lvl7pPr indent="0" lvl="6" marL="0" marR="0" algn="r">
              <a:spcBef>
                <a:spcPts val="0"/>
              </a:spcBef>
              <a:spcAft>
                <a:spcPts val="0"/>
              </a:spcAft>
              <a:buNone/>
              <a:defRPr b="0" i="0" sz="6900" u="none" cap="none" strike="noStrike">
                <a:solidFill>
                  <a:schemeClr val="dk1"/>
                </a:solidFill>
                <a:latin typeface="Arial"/>
                <a:ea typeface="Arial"/>
                <a:cs typeface="Arial"/>
                <a:sym typeface="Arial"/>
              </a:defRPr>
            </a:lvl7pPr>
            <a:lvl8pPr indent="0" lvl="7" marL="0" marR="0" algn="r">
              <a:spcBef>
                <a:spcPts val="0"/>
              </a:spcBef>
              <a:spcAft>
                <a:spcPts val="0"/>
              </a:spcAft>
              <a:buNone/>
              <a:defRPr b="0" i="0" sz="6900" u="none" cap="none" strike="noStrike">
                <a:solidFill>
                  <a:schemeClr val="dk1"/>
                </a:solidFill>
                <a:latin typeface="Arial"/>
                <a:ea typeface="Arial"/>
                <a:cs typeface="Arial"/>
                <a:sym typeface="Arial"/>
              </a:defRPr>
            </a:lvl8pPr>
            <a:lvl9pPr indent="0" lvl="8" marL="0" marR="0" algn="r">
              <a:spcBef>
                <a:spcPts val="0"/>
              </a:spcBef>
              <a:spcAft>
                <a:spcPts val="0"/>
              </a:spcAft>
              <a:buNone/>
              <a:defRPr b="0" i="0" sz="69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2139534" y="1206008"/>
            <a:ext cx="14082000" cy="5129100"/>
          </a:xfrm>
          <a:prstGeom prst="rect">
            <a:avLst/>
          </a:prstGeom>
          <a:noFill/>
          <a:ln>
            <a:noFill/>
          </a:ln>
        </p:spPr>
        <p:txBody>
          <a:bodyPr anchorCtr="0" anchor="b" bIns="224950" lIns="449900" spcFirstLastPara="1" rIns="449900" wrap="square" tIns="224950">
            <a:noAutofit/>
          </a:bodyPr>
          <a:lstStyle>
            <a:lvl1pPr lvl="0" algn="l">
              <a:spcBef>
                <a:spcPts val="0"/>
              </a:spcBef>
              <a:spcAft>
                <a:spcPts val="0"/>
              </a:spcAft>
              <a:buSzPts val="1300"/>
              <a:buNone/>
              <a:defRPr b="1" sz="1900"/>
            </a:lvl1pPr>
            <a:lvl2pPr lvl="1" algn="ctr">
              <a:spcBef>
                <a:spcPts val="0"/>
              </a:spcBef>
              <a:spcAft>
                <a:spcPts val="0"/>
              </a:spcAft>
              <a:buSzPts val="1300"/>
              <a:buNone/>
              <a:defRPr/>
            </a:lvl2pPr>
            <a:lvl3pPr lvl="2" algn="ctr">
              <a:spcBef>
                <a:spcPts val="0"/>
              </a:spcBef>
              <a:spcAft>
                <a:spcPts val="0"/>
              </a:spcAft>
              <a:buSzPts val="1300"/>
              <a:buNone/>
              <a:defRPr/>
            </a:lvl3pPr>
            <a:lvl4pPr lvl="3" algn="ctr">
              <a:spcBef>
                <a:spcPts val="0"/>
              </a:spcBef>
              <a:spcAft>
                <a:spcPts val="0"/>
              </a:spcAft>
              <a:buSzPts val="1300"/>
              <a:buNone/>
              <a:defRPr/>
            </a:lvl4pPr>
            <a:lvl5pPr lvl="4" algn="ctr">
              <a:spcBef>
                <a:spcPts val="0"/>
              </a:spcBef>
              <a:spcAft>
                <a:spcPts val="0"/>
              </a:spcAft>
              <a:buSzPts val="1300"/>
              <a:buNone/>
              <a:defRPr/>
            </a:lvl5pPr>
            <a:lvl6pPr lvl="5" algn="ctr">
              <a:spcBef>
                <a:spcPts val="0"/>
              </a:spcBef>
              <a:spcAft>
                <a:spcPts val="0"/>
              </a:spcAft>
              <a:buSzPts val="1300"/>
              <a:buNone/>
              <a:defRPr/>
            </a:lvl6pPr>
            <a:lvl7pPr lvl="6" algn="ctr">
              <a:spcBef>
                <a:spcPts val="0"/>
              </a:spcBef>
              <a:spcAft>
                <a:spcPts val="0"/>
              </a:spcAft>
              <a:buSzPts val="1300"/>
              <a:buNone/>
              <a:defRPr/>
            </a:lvl7pPr>
            <a:lvl8pPr lvl="7" algn="ctr">
              <a:spcBef>
                <a:spcPts val="0"/>
              </a:spcBef>
              <a:spcAft>
                <a:spcPts val="0"/>
              </a:spcAft>
              <a:buSzPts val="1300"/>
              <a:buNone/>
              <a:defRPr/>
            </a:lvl8pPr>
            <a:lvl9pPr lvl="8" algn="ctr">
              <a:spcBef>
                <a:spcPts val="0"/>
              </a:spcBef>
              <a:spcAft>
                <a:spcPts val="0"/>
              </a:spcAft>
              <a:buSzPts val="1300"/>
              <a:buNone/>
              <a:defRPr/>
            </a:lvl9pPr>
          </a:lstStyle>
          <a:p/>
        </p:txBody>
      </p:sp>
      <p:sp>
        <p:nvSpPr>
          <p:cNvPr id="60" name="Google Shape;60;p9"/>
          <p:cNvSpPr txBox="1"/>
          <p:nvPr>
            <p:ph idx="1" type="body"/>
          </p:nvPr>
        </p:nvSpPr>
        <p:spPr>
          <a:xfrm>
            <a:off x="16735433" y="1206008"/>
            <a:ext cx="23928000" cy="25838700"/>
          </a:xfrm>
          <a:prstGeom prst="rect">
            <a:avLst/>
          </a:prstGeom>
          <a:noFill/>
          <a:ln>
            <a:noFill/>
          </a:ln>
        </p:spPr>
        <p:txBody>
          <a:bodyPr anchorCtr="0" anchor="t" bIns="224950" lIns="449900" spcFirstLastPara="1" rIns="449900" wrap="square" tIns="224950">
            <a:noAutofit/>
          </a:bodyPr>
          <a:lstStyle>
            <a:lvl1pPr indent="-425450" lvl="0" marL="457200" algn="l">
              <a:spcBef>
                <a:spcPts val="600"/>
              </a:spcBef>
              <a:spcAft>
                <a:spcPts val="0"/>
              </a:spcAft>
              <a:buClr>
                <a:schemeClr val="dk1"/>
              </a:buClr>
              <a:buSzPts val="3100"/>
              <a:buFont typeface="Arial"/>
              <a:buChar char="•"/>
              <a:defRPr sz="3100"/>
            </a:lvl1pPr>
            <a:lvl2pPr indent="-400050" lvl="1" marL="914400" algn="l">
              <a:spcBef>
                <a:spcPts val="500"/>
              </a:spcBef>
              <a:spcAft>
                <a:spcPts val="0"/>
              </a:spcAft>
              <a:buClr>
                <a:schemeClr val="dk1"/>
              </a:buClr>
              <a:buSzPts val="2700"/>
              <a:buFont typeface="Arial"/>
              <a:buChar char="–"/>
              <a:defRPr sz="2700"/>
            </a:lvl2pPr>
            <a:lvl3pPr indent="-374650" lvl="2" marL="1371600" algn="l">
              <a:spcBef>
                <a:spcPts val="500"/>
              </a:spcBef>
              <a:spcAft>
                <a:spcPts val="0"/>
              </a:spcAft>
              <a:buClr>
                <a:schemeClr val="dk1"/>
              </a:buClr>
              <a:buSzPts val="2300"/>
              <a:buFont typeface="Arial"/>
              <a:buChar char="•"/>
              <a:defRPr sz="2300"/>
            </a:lvl3pPr>
            <a:lvl4pPr indent="-349250" lvl="3" marL="1828800" algn="l">
              <a:spcBef>
                <a:spcPts val="400"/>
              </a:spcBef>
              <a:spcAft>
                <a:spcPts val="0"/>
              </a:spcAft>
              <a:buClr>
                <a:schemeClr val="dk1"/>
              </a:buClr>
              <a:buSzPts val="1900"/>
              <a:buFont typeface="Arial"/>
              <a:buChar char="–"/>
              <a:defRPr sz="1900"/>
            </a:lvl4pPr>
            <a:lvl5pPr indent="-349250" lvl="4" marL="2286000" algn="l">
              <a:spcBef>
                <a:spcPts val="400"/>
              </a:spcBef>
              <a:spcAft>
                <a:spcPts val="0"/>
              </a:spcAft>
              <a:buClr>
                <a:schemeClr val="dk1"/>
              </a:buClr>
              <a:buSzPts val="1900"/>
              <a:buFont typeface="Arial"/>
              <a:buChar char="»"/>
              <a:defRPr sz="1900"/>
            </a:lvl5pPr>
            <a:lvl6pPr indent="-349250" lvl="5" marL="2743200" algn="l">
              <a:spcBef>
                <a:spcPts val="400"/>
              </a:spcBef>
              <a:spcAft>
                <a:spcPts val="0"/>
              </a:spcAft>
              <a:buClr>
                <a:schemeClr val="dk1"/>
              </a:buClr>
              <a:buSzPts val="1900"/>
              <a:buFont typeface="Arial"/>
              <a:buChar char="»"/>
              <a:defRPr sz="1900"/>
            </a:lvl6pPr>
            <a:lvl7pPr indent="-349250" lvl="6" marL="3200400" algn="l">
              <a:spcBef>
                <a:spcPts val="400"/>
              </a:spcBef>
              <a:spcAft>
                <a:spcPts val="0"/>
              </a:spcAft>
              <a:buClr>
                <a:schemeClr val="dk1"/>
              </a:buClr>
              <a:buSzPts val="1900"/>
              <a:buFont typeface="Arial"/>
              <a:buChar char="»"/>
              <a:defRPr sz="1900"/>
            </a:lvl7pPr>
            <a:lvl8pPr indent="-349250" lvl="7" marL="3657600" algn="l">
              <a:spcBef>
                <a:spcPts val="400"/>
              </a:spcBef>
              <a:spcAft>
                <a:spcPts val="0"/>
              </a:spcAft>
              <a:buClr>
                <a:schemeClr val="dk1"/>
              </a:buClr>
              <a:buSzPts val="1900"/>
              <a:buFont typeface="Arial"/>
              <a:buChar char="»"/>
              <a:defRPr sz="1900"/>
            </a:lvl8pPr>
            <a:lvl9pPr indent="-349250" lvl="8" marL="4114800" algn="l">
              <a:spcBef>
                <a:spcPts val="400"/>
              </a:spcBef>
              <a:spcAft>
                <a:spcPts val="0"/>
              </a:spcAft>
              <a:buClr>
                <a:schemeClr val="dk1"/>
              </a:buClr>
              <a:buSzPts val="1900"/>
              <a:buFont typeface="Arial"/>
              <a:buChar char="»"/>
              <a:defRPr sz="1900"/>
            </a:lvl9pPr>
          </a:lstStyle>
          <a:p/>
        </p:txBody>
      </p:sp>
      <p:sp>
        <p:nvSpPr>
          <p:cNvPr id="61" name="Google Shape;61;p9"/>
          <p:cNvSpPr txBox="1"/>
          <p:nvPr>
            <p:ph idx="2" type="body"/>
          </p:nvPr>
        </p:nvSpPr>
        <p:spPr>
          <a:xfrm>
            <a:off x="2139534" y="6335195"/>
            <a:ext cx="14082000" cy="20709600"/>
          </a:xfrm>
          <a:prstGeom prst="rect">
            <a:avLst/>
          </a:prstGeom>
          <a:noFill/>
          <a:ln>
            <a:noFill/>
          </a:ln>
        </p:spPr>
        <p:txBody>
          <a:bodyPr anchorCtr="0" anchor="t" bIns="224950" lIns="449900" spcFirstLastPara="1" rIns="449900" wrap="square" tIns="224950">
            <a:noAutofit/>
          </a:bodyPr>
          <a:lstStyle>
            <a:lvl1pPr indent="-228600" lvl="0" marL="457200" algn="l">
              <a:spcBef>
                <a:spcPts val="300"/>
              </a:spcBef>
              <a:spcAft>
                <a:spcPts val="0"/>
              </a:spcAft>
              <a:buClr>
                <a:schemeClr val="dk1"/>
              </a:buClr>
              <a:buSzPts val="1300"/>
              <a:buFont typeface="Arial"/>
              <a:buNone/>
              <a:defRPr sz="1300"/>
            </a:lvl1pPr>
            <a:lvl2pPr indent="-228600" lvl="1" marL="914400" algn="l">
              <a:spcBef>
                <a:spcPts val="200"/>
              </a:spcBef>
              <a:spcAft>
                <a:spcPts val="0"/>
              </a:spcAft>
              <a:buClr>
                <a:schemeClr val="dk1"/>
              </a:buClr>
              <a:buSzPts val="1100"/>
              <a:buFont typeface="Arial"/>
              <a:buNone/>
              <a:defRPr sz="1100"/>
            </a:lvl2pPr>
            <a:lvl3pPr indent="-228600" lvl="2" marL="1371600" algn="l">
              <a:spcBef>
                <a:spcPts val="200"/>
              </a:spcBef>
              <a:spcAft>
                <a:spcPts val="0"/>
              </a:spcAft>
              <a:buClr>
                <a:schemeClr val="dk1"/>
              </a:buClr>
              <a:buSzPts val="1000"/>
              <a:buFont typeface="Arial"/>
              <a:buNone/>
              <a:defRPr sz="1000"/>
            </a:lvl3pPr>
            <a:lvl4pPr indent="-228600" lvl="3" marL="1828800" algn="l">
              <a:spcBef>
                <a:spcPts val="200"/>
              </a:spcBef>
              <a:spcAft>
                <a:spcPts val="0"/>
              </a:spcAft>
              <a:buClr>
                <a:schemeClr val="dk1"/>
              </a:buClr>
              <a:buSzPts val="900"/>
              <a:buFont typeface="Arial"/>
              <a:buNone/>
              <a:defRPr sz="900"/>
            </a:lvl4pPr>
            <a:lvl5pPr indent="-228600" lvl="4" marL="2286000" algn="l">
              <a:spcBef>
                <a:spcPts val="200"/>
              </a:spcBef>
              <a:spcAft>
                <a:spcPts val="0"/>
              </a:spcAft>
              <a:buClr>
                <a:schemeClr val="dk1"/>
              </a:buClr>
              <a:buSzPts val="900"/>
              <a:buFont typeface="Arial"/>
              <a:buNone/>
              <a:defRPr sz="900"/>
            </a:lvl5pPr>
            <a:lvl6pPr indent="-228600" lvl="5" marL="2743200" algn="l">
              <a:spcBef>
                <a:spcPts val="200"/>
              </a:spcBef>
              <a:spcAft>
                <a:spcPts val="0"/>
              </a:spcAft>
              <a:buClr>
                <a:schemeClr val="dk1"/>
              </a:buClr>
              <a:buSzPts val="900"/>
              <a:buFont typeface="Arial"/>
              <a:buNone/>
              <a:defRPr sz="900"/>
            </a:lvl6pPr>
            <a:lvl7pPr indent="-228600" lvl="6" marL="3200400" algn="l">
              <a:spcBef>
                <a:spcPts val="200"/>
              </a:spcBef>
              <a:spcAft>
                <a:spcPts val="0"/>
              </a:spcAft>
              <a:buClr>
                <a:schemeClr val="dk1"/>
              </a:buClr>
              <a:buSzPts val="900"/>
              <a:buFont typeface="Arial"/>
              <a:buNone/>
              <a:defRPr sz="900"/>
            </a:lvl7pPr>
            <a:lvl8pPr indent="-228600" lvl="7" marL="3657600" algn="l">
              <a:spcBef>
                <a:spcPts val="200"/>
              </a:spcBef>
              <a:spcAft>
                <a:spcPts val="0"/>
              </a:spcAft>
              <a:buClr>
                <a:schemeClr val="dk1"/>
              </a:buClr>
              <a:buSzPts val="900"/>
              <a:buFont typeface="Arial"/>
              <a:buNone/>
              <a:defRPr sz="900"/>
            </a:lvl8pPr>
            <a:lvl9pPr indent="-228600" lvl="8" marL="4114800" algn="l">
              <a:spcBef>
                <a:spcPts val="200"/>
              </a:spcBef>
              <a:spcAft>
                <a:spcPts val="0"/>
              </a:spcAft>
              <a:buClr>
                <a:schemeClr val="dk1"/>
              </a:buClr>
              <a:buSzPts val="900"/>
              <a:buFont typeface="Arial"/>
              <a:buNone/>
              <a:defRPr sz="900"/>
            </a:lvl9pPr>
          </a:lstStyle>
          <a:p/>
        </p:txBody>
      </p:sp>
      <p:sp>
        <p:nvSpPr>
          <p:cNvPr id="62" name="Google Shape;62;p9"/>
          <p:cNvSpPr txBox="1"/>
          <p:nvPr>
            <p:ph idx="10" type="dt"/>
          </p:nvPr>
        </p:nvSpPr>
        <p:spPr>
          <a:xfrm>
            <a:off x="2141083" y="27571746"/>
            <a:ext cx="9987000" cy="2102400"/>
          </a:xfrm>
          <a:prstGeom prst="rect">
            <a:avLst/>
          </a:prstGeom>
          <a:noFill/>
          <a:ln>
            <a:noFill/>
          </a:ln>
        </p:spPr>
        <p:txBody>
          <a:bodyPr anchorCtr="0" anchor="t" bIns="224950" lIns="449900" spcFirstLastPara="1" rIns="449900" wrap="square" tIns="224950">
            <a:noAutofit/>
          </a:bodyPr>
          <a:lstStyle>
            <a:lvl1pPr lvl="0" algn="l">
              <a:spcBef>
                <a:spcPts val="0"/>
              </a:spcBef>
              <a:spcAft>
                <a:spcPts val="0"/>
              </a:spcAft>
              <a:buSzPts val="1300"/>
              <a:buNone/>
              <a:defRPr/>
            </a:lvl1pPr>
            <a:lvl2pPr lvl="1" algn="l">
              <a:spcBef>
                <a:spcPts val="0"/>
              </a:spcBef>
              <a:spcAft>
                <a:spcPts val="0"/>
              </a:spcAft>
              <a:buSzPts val="1300"/>
              <a:buNone/>
              <a:defRPr/>
            </a:lvl2pPr>
            <a:lvl3pPr lvl="2" algn="l">
              <a:spcBef>
                <a:spcPts val="0"/>
              </a:spcBef>
              <a:spcAft>
                <a:spcPts val="0"/>
              </a:spcAft>
              <a:buSzPts val="1300"/>
              <a:buNone/>
              <a:defRPr/>
            </a:lvl3pPr>
            <a:lvl4pPr lvl="3" algn="l">
              <a:spcBef>
                <a:spcPts val="0"/>
              </a:spcBef>
              <a:spcAft>
                <a:spcPts val="0"/>
              </a:spcAft>
              <a:buSzPts val="1300"/>
              <a:buNone/>
              <a:defRPr/>
            </a:lvl4pPr>
            <a:lvl5pPr lvl="4" algn="l">
              <a:spcBef>
                <a:spcPts val="0"/>
              </a:spcBef>
              <a:spcAft>
                <a:spcPts val="0"/>
              </a:spcAft>
              <a:buSzPts val="1300"/>
              <a:buNone/>
              <a:defRPr/>
            </a:lvl5pPr>
            <a:lvl6pPr lvl="5" algn="l">
              <a:spcBef>
                <a:spcPts val="0"/>
              </a:spcBef>
              <a:spcAft>
                <a:spcPts val="0"/>
              </a:spcAft>
              <a:buSzPts val="1300"/>
              <a:buNone/>
              <a:defRPr/>
            </a:lvl6pPr>
            <a:lvl7pPr lvl="6" algn="l">
              <a:spcBef>
                <a:spcPts val="0"/>
              </a:spcBef>
              <a:spcAft>
                <a:spcPts val="0"/>
              </a:spcAft>
              <a:buSzPts val="1300"/>
              <a:buNone/>
              <a:defRPr/>
            </a:lvl7pPr>
            <a:lvl8pPr lvl="7" algn="l">
              <a:spcBef>
                <a:spcPts val="0"/>
              </a:spcBef>
              <a:spcAft>
                <a:spcPts val="0"/>
              </a:spcAft>
              <a:buSzPts val="1300"/>
              <a:buNone/>
              <a:defRPr/>
            </a:lvl8pPr>
            <a:lvl9pPr lvl="8" algn="l">
              <a:spcBef>
                <a:spcPts val="0"/>
              </a:spcBef>
              <a:spcAft>
                <a:spcPts val="0"/>
              </a:spcAft>
              <a:buSzPts val="1300"/>
              <a:buNone/>
              <a:defRPr/>
            </a:lvl9pPr>
          </a:lstStyle>
          <a:p/>
        </p:txBody>
      </p:sp>
      <p:sp>
        <p:nvSpPr>
          <p:cNvPr id="63" name="Google Shape;63;p9"/>
          <p:cNvSpPr txBox="1"/>
          <p:nvPr>
            <p:ph idx="11" type="ftr"/>
          </p:nvPr>
        </p:nvSpPr>
        <p:spPr>
          <a:xfrm>
            <a:off x="14625313" y="27571746"/>
            <a:ext cx="13554000" cy="2102400"/>
          </a:xfrm>
          <a:prstGeom prst="rect">
            <a:avLst/>
          </a:prstGeom>
          <a:noFill/>
          <a:ln>
            <a:noFill/>
          </a:ln>
        </p:spPr>
        <p:txBody>
          <a:bodyPr anchorCtr="0" anchor="t" bIns="224950" lIns="449900" spcFirstLastPara="1" rIns="449900" wrap="square" tIns="224950">
            <a:noAutofit/>
          </a:bodyPr>
          <a:lstStyle>
            <a:lvl1pPr lvl="0" algn="ctr">
              <a:spcBef>
                <a:spcPts val="0"/>
              </a:spcBef>
              <a:spcAft>
                <a:spcPts val="0"/>
              </a:spcAft>
              <a:buSzPts val="1300"/>
              <a:buNone/>
              <a:defRPr/>
            </a:lvl1pPr>
            <a:lvl2pPr lvl="1" algn="l">
              <a:spcBef>
                <a:spcPts val="0"/>
              </a:spcBef>
              <a:spcAft>
                <a:spcPts val="0"/>
              </a:spcAft>
              <a:buSzPts val="1300"/>
              <a:buNone/>
              <a:defRPr/>
            </a:lvl2pPr>
            <a:lvl3pPr lvl="2" algn="l">
              <a:spcBef>
                <a:spcPts val="0"/>
              </a:spcBef>
              <a:spcAft>
                <a:spcPts val="0"/>
              </a:spcAft>
              <a:buSzPts val="1300"/>
              <a:buNone/>
              <a:defRPr/>
            </a:lvl3pPr>
            <a:lvl4pPr lvl="3" algn="l">
              <a:spcBef>
                <a:spcPts val="0"/>
              </a:spcBef>
              <a:spcAft>
                <a:spcPts val="0"/>
              </a:spcAft>
              <a:buSzPts val="1300"/>
              <a:buNone/>
              <a:defRPr/>
            </a:lvl4pPr>
            <a:lvl5pPr lvl="4" algn="l">
              <a:spcBef>
                <a:spcPts val="0"/>
              </a:spcBef>
              <a:spcAft>
                <a:spcPts val="0"/>
              </a:spcAft>
              <a:buSzPts val="1300"/>
              <a:buNone/>
              <a:defRPr/>
            </a:lvl5pPr>
            <a:lvl6pPr lvl="5" algn="l">
              <a:spcBef>
                <a:spcPts val="0"/>
              </a:spcBef>
              <a:spcAft>
                <a:spcPts val="0"/>
              </a:spcAft>
              <a:buSzPts val="1300"/>
              <a:buNone/>
              <a:defRPr/>
            </a:lvl6pPr>
            <a:lvl7pPr lvl="6" algn="l">
              <a:spcBef>
                <a:spcPts val="0"/>
              </a:spcBef>
              <a:spcAft>
                <a:spcPts val="0"/>
              </a:spcAft>
              <a:buSzPts val="1300"/>
              <a:buNone/>
              <a:defRPr/>
            </a:lvl7pPr>
            <a:lvl8pPr lvl="7" algn="l">
              <a:spcBef>
                <a:spcPts val="0"/>
              </a:spcBef>
              <a:spcAft>
                <a:spcPts val="0"/>
              </a:spcAft>
              <a:buSzPts val="1300"/>
              <a:buNone/>
              <a:defRPr/>
            </a:lvl8pPr>
            <a:lvl9pPr lvl="8" algn="l">
              <a:spcBef>
                <a:spcPts val="0"/>
              </a:spcBef>
              <a:spcAft>
                <a:spcPts val="0"/>
              </a:spcAft>
              <a:buSzPts val="1300"/>
              <a:buNone/>
              <a:defRPr/>
            </a:lvl9pPr>
          </a:lstStyle>
          <a:p/>
        </p:txBody>
      </p:sp>
      <p:sp>
        <p:nvSpPr>
          <p:cNvPr id="64" name="Google Shape;64;p9"/>
          <p:cNvSpPr txBox="1"/>
          <p:nvPr>
            <p:ph idx="12" type="sldNum"/>
          </p:nvPr>
        </p:nvSpPr>
        <p:spPr>
          <a:xfrm>
            <a:off x="30676466" y="27571746"/>
            <a:ext cx="9987000" cy="2102400"/>
          </a:xfrm>
          <a:prstGeom prst="rect">
            <a:avLst/>
          </a:prstGeom>
          <a:noFill/>
          <a:ln>
            <a:noFill/>
          </a:ln>
        </p:spPr>
        <p:txBody>
          <a:bodyPr anchorCtr="0" anchor="t" bIns="224950" lIns="449900" spcFirstLastPara="1" rIns="449900" wrap="square" tIns="224950">
            <a:noAutofit/>
          </a:bodyPr>
          <a:lstStyle>
            <a:lvl1pPr indent="0" lvl="0" marL="0" marR="0" algn="r">
              <a:spcBef>
                <a:spcPts val="0"/>
              </a:spcBef>
              <a:spcAft>
                <a:spcPts val="0"/>
              </a:spcAft>
              <a:buNone/>
              <a:defRPr b="0" i="0" sz="6900" u="none" cap="none" strike="noStrike">
                <a:solidFill>
                  <a:schemeClr val="dk1"/>
                </a:solidFill>
                <a:latin typeface="Arial"/>
                <a:ea typeface="Arial"/>
                <a:cs typeface="Arial"/>
                <a:sym typeface="Arial"/>
              </a:defRPr>
            </a:lvl1pPr>
            <a:lvl2pPr indent="0" lvl="1" marL="0" marR="0" algn="r">
              <a:spcBef>
                <a:spcPts val="0"/>
              </a:spcBef>
              <a:spcAft>
                <a:spcPts val="0"/>
              </a:spcAft>
              <a:buNone/>
              <a:defRPr b="0" i="0" sz="6900" u="none" cap="none" strike="noStrike">
                <a:solidFill>
                  <a:schemeClr val="dk1"/>
                </a:solidFill>
                <a:latin typeface="Arial"/>
                <a:ea typeface="Arial"/>
                <a:cs typeface="Arial"/>
                <a:sym typeface="Arial"/>
              </a:defRPr>
            </a:lvl2pPr>
            <a:lvl3pPr indent="0" lvl="2" marL="0" marR="0" algn="r">
              <a:spcBef>
                <a:spcPts val="0"/>
              </a:spcBef>
              <a:spcAft>
                <a:spcPts val="0"/>
              </a:spcAft>
              <a:buNone/>
              <a:defRPr b="0" i="0" sz="6900" u="none" cap="none" strike="noStrike">
                <a:solidFill>
                  <a:schemeClr val="dk1"/>
                </a:solidFill>
                <a:latin typeface="Arial"/>
                <a:ea typeface="Arial"/>
                <a:cs typeface="Arial"/>
                <a:sym typeface="Arial"/>
              </a:defRPr>
            </a:lvl3pPr>
            <a:lvl4pPr indent="0" lvl="3" marL="0" marR="0" algn="r">
              <a:spcBef>
                <a:spcPts val="0"/>
              </a:spcBef>
              <a:spcAft>
                <a:spcPts val="0"/>
              </a:spcAft>
              <a:buNone/>
              <a:defRPr b="0" i="0" sz="6900" u="none" cap="none" strike="noStrike">
                <a:solidFill>
                  <a:schemeClr val="dk1"/>
                </a:solidFill>
                <a:latin typeface="Arial"/>
                <a:ea typeface="Arial"/>
                <a:cs typeface="Arial"/>
                <a:sym typeface="Arial"/>
              </a:defRPr>
            </a:lvl4pPr>
            <a:lvl5pPr indent="0" lvl="4" marL="0" marR="0" algn="r">
              <a:spcBef>
                <a:spcPts val="0"/>
              </a:spcBef>
              <a:spcAft>
                <a:spcPts val="0"/>
              </a:spcAft>
              <a:buNone/>
              <a:defRPr b="0" i="0" sz="6900" u="none" cap="none" strike="noStrike">
                <a:solidFill>
                  <a:schemeClr val="dk1"/>
                </a:solidFill>
                <a:latin typeface="Arial"/>
                <a:ea typeface="Arial"/>
                <a:cs typeface="Arial"/>
                <a:sym typeface="Arial"/>
              </a:defRPr>
            </a:lvl5pPr>
            <a:lvl6pPr indent="0" lvl="5" marL="0" marR="0" algn="r">
              <a:spcBef>
                <a:spcPts val="0"/>
              </a:spcBef>
              <a:spcAft>
                <a:spcPts val="0"/>
              </a:spcAft>
              <a:buNone/>
              <a:defRPr b="0" i="0" sz="6900" u="none" cap="none" strike="noStrike">
                <a:solidFill>
                  <a:schemeClr val="dk1"/>
                </a:solidFill>
                <a:latin typeface="Arial"/>
                <a:ea typeface="Arial"/>
                <a:cs typeface="Arial"/>
                <a:sym typeface="Arial"/>
              </a:defRPr>
            </a:lvl6pPr>
            <a:lvl7pPr indent="0" lvl="6" marL="0" marR="0" algn="r">
              <a:spcBef>
                <a:spcPts val="0"/>
              </a:spcBef>
              <a:spcAft>
                <a:spcPts val="0"/>
              </a:spcAft>
              <a:buNone/>
              <a:defRPr b="0" i="0" sz="6900" u="none" cap="none" strike="noStrike">
                <a:solidFill>
                  <a:schemeClr val="dk1"/>
                </a:solidFill>
                <a:latin typeface="Arial"/>
                <a:ea typeface="Arial"/>
                <a:cs typeface="Arial"/>
                <a:sym typeface="Arial"/>
              </a:defRPr>
            </a:lvl7pPr>
            <a:lvl8pPr indent="0" lvl="7" marL="0" marR="0" algn="r">
              <a:spcBef>
                <a:spcPts val="0"/>
              </a:spcBef>
              <a:spcAft>
                <a:spcPts val="0"/>
              </a:spcAft>
              <a:buNone/>
              <a:defRPr b="0" i="0" sz="6900" u="none" cap="none" strike="noStrike">
                <a:solidFill>
                  <a:schemeClr val="dk1"/>
                </a:solidFill>
                <a:latin typeface="Arial"/>
                <a:ea typeface="Arial"/>
                <a:cs typeface="Arial"/>
                <a:sym typeface="Arial"/>
              </a:defRPr>
            </a:lvl8pPr>
            <a:lvl9pPr indent="0" lvl="8" marL="0" marR="0" algn="r">
              <a:spcBef>
                <a:spcPts val="0"/>
              </a:spcBef>
              <a:spcAft>
                <a:spcPts val="0"/>
              </a:spcAft>
              <a:buNone/>
              <a:defRPr b="0" i="0" sz="69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8389391" y="21192750"/>
            <a:ext cx="25682100" cy="2502600"/>
          </a:xfrm>
          <a:prstGeom prst="rect">
            <a:avLst/>
          </a:prstGeom>
          <a:noFill/>
          <a:ln>
            <a:noFill/>
          </a:ln>
        </p:spPr>
        <p:txBody>
          <a:bodyPr anchorCtr="0" anchor="b" bIns="224950" lIns="449900" spcFirstLastPara="1" rIns="449900" wrap="square" tIns="224950">
            <a:noAutofit/>
          </a:bodyPr>
          <a:lstStyle>
            <a:lvl1pPr lvl="0" algn="l">
              <a:spcBef>
                <a:spcPts val="0"/>
              </a:spcBef>
              <a:spcAft>
                <a:spcPts val="0"/>
              </a:spcAft>
              <a:buSzPts val="1300"/>
              <a:buNone/>
              <a:defRPr b="1" sz="1900"/>
            </a:lvl1pPr>
            <a:lvl2pPr lvl="1" algn="ctr">
              <a:spcBef>
                <a:spcPts val="0"/>
              </a:spcBef>
              <a:spcAft>
                <a:spcPts val="0"/>
              </a:spcAft>
              <a:buSzPts val="1300"/>
              <a:buNone/>
              <a:defRPr/>
            </a:lvl2pPr>
            <a:lvl3pPr lvl="2" algn="ctr">
              <a:spcBef>
                <a:spcPts val="0"/>
              </a:spcBef>
              <a:spcAft>
                <a:spcPts val="0"/>
              </a:spcAft>
              <a:buSzPts val="1300"/>
              <a:buNone/>
              <a:defRPr/>
            </a:lvl3pPr>
            <a:lvl4pPr lvl="3" algn="ctr">
              <a:spcBef>
                <a:spcPts val="0"/>
              </a:spcBef>
              <a:spcAft>
                <a:spcPts val="0"/>
              </a:spcAft>
              <a:buSzPts val="1300"/>
              <a:buNone/>
              <a:defRPr/>
            </a:lvl4pPr>
            <a:lvl5pPr lvl="4" algn="ctr">
              <a:spcBef>
                <a:spcPts val="0"/>
              </a:spcBef>
              <a:spcAft>
                <a:spcPts val="0"/>
              </a:spcAft>
              <a:buSzPts val="1300"/>
              <a:buNone/>
              <a:defRPr/>
            </a:lvl5pPr>
            <a:lvl6pPr lvl="5" algn="ctr">
              <a:spcBef>
                <a:spcPts val="0"/>
              </a:spcBef>
              <a:spcAft>
                <a:spcPts val="0"/>
              </a:spcAft>
              <a:buSzPts val="1300"/>
              <a:buNone/>
              <a:defRPr/>
            </a:lvl6pPr>
            <a:lvl7pPr lvl="6" algn="ctr">
              <a:spcBef>
                <a:spcPts val="0"/>
              </a:spcBef>
              <a:spcAft>
                <a:spcPts val="0"/>
              </a:spcAft>
              <a:buSzPts val="1300"/>
              <a:buNone/>
              <a:defRPr/>
            </a:lvl7pPr>
            <a:lvl8pPr lvl="7" algn="ctr">
              <a:spcBef>
                <a:spcPts val="0"/>
              </a:spcBef>
              <a:spcAft>
                <a:spcPts val="0"/>
              </a:spcAft>
              <a:buSzPts val="1300"/>
              <a:buNone/>
              <a:defRPr/>
            </a:lvl8pPr>
            <a:lvl9pPr lvl="8" algn="ctr">
              <a:spcBef>
                <a:spcPts val="0"/>
              </a:spcBef>
              <a:spcAft>
                <a:spcPts val="0"/>
              </a:spcAft>
              <a:buSzPts val="1300"/>
              <a:buNone/>
              <a:defRPr/>
            </a:lvl9pPr>
          </a:lstStyle>
          <a:p/>
        </p:txBody>
      </p:sp>
      <p:sp>
        <p:nvSpPr>
          <p:cNvPr id="67" name="Google Shape;67;p10"/>
          <p:cNvSpPr/>
          <p:nvPr>
            <p:ph idx="2" type="pic"/>
          </p:nvPr>
        </p:nvSpPr>
        <p:spPr>
          <a:xfrm>
            <a:off x="8389391" y="2705489"/>
            <a:ext cx="25682100" cy="18164700"/>
          </a:xfrm>
          <a:prstGeom prst="rect">
            <a:avLst/>
          </a:prstGeom>
          <a:noFill/>
          <a:ln>
            <a:noFill/>
          </a:ln>
        </p:spPr>
        <p:txBody>
          <a:bodyPr anchorCtr="0" anchor="t" bIns="224950" lIns="449900" spcFirstLastPara="1" rIns="449900" wrap="square" tIns="224950">
            <a:noAutofit/>
          </a:bodyPr>
          <a:lstStyle>
            <a:lvl1pPr lvl="0" marR="0" rtl="0" algn="l">
              <a:spcBef>
                <a:spcPts val="600"/>
              </a:spcBef>
              <a:spcAft>
                <a:spcPts val="0"/>
              </a:spcAft>
              <a:buClr>
                <a:schemeClr val="dk1"/>
              </a:buClr>
              <a:buSzPts val="3100"/>
              <a:buFont typeface="Arial"/>
              <a:buNone/>
              <a:defRPr b="0" i="0" sz="3100" u="none" cap="none" strike="noStrike">
                <a:solidFill>
                  <a:schemeClr val="dk1"/>
                </a:solidFill>
                <a:latin typeface="Arial"/>
                <a:ea typeface="Arial"/>
                <a:cs typeface="Arial"/>
                <a:sym typeface="Arial"/>
              </a:defRPr>
            </a:lvl1pPr>
            <a:lvl2pPr lvl="1" marR="0" rtl="0" algn="l">
              <a:spcBef>
                <a:spcPts val="500"/>
              </a:spcBef>
              <a:spcAft>
                <a:spcPts val="0"/>
              </a:spcAft>
              <a:buClr>
                <a:schemeClr val="dk1"/>
              </a:buClr>
              <a:buSzPts val="2700"/>
              <a:buFont typeface="Arial"/>
              <a:buNone/>
              <a:defRPr b="0" i="0" sz="2700" u="none" cap="none" strike="noStrike">
                <a:solidFill>
                  <a:schemeClr val="dk1"/>
                </a:solidFill>
                <a:latin typeface="Arial"/>
                <a:ea typeface="Arial"/>
                <a:cs typeface="Arial"/>
                <a:sym typeface="Arial"/>
              </a:defRPr>
            </a:lvl2pPr>
            <a:lvl3pPr lvl="2" marR="0" rtl="0" algn="l">
              <a:spcBef>
                <a:spcPts val="500"/>
              </a:spcBef>
              <a:spcAft>
                <a:spcPts val="0"/>
              </a:spcAft>
              <a:buClr>
                <a:schemeClr val="dk1"/>
              </a:buClr>
              <a:buSzPts val="2300"/>
              <a:buFont typeface="Arial"/>
              <a:buNone/>
              <a:defRPr b="0" i="0" sz="23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1900"/>
              <a:buFont typeface="Arial"/>
              <a:buNone/>
              <a:defRPr b="0" i="0" sz="19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1900"/>
              <a:buFont typeface="Arial"/>
              <a:buNone/>
              <a:defRPr b="0" i="0" sz="19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1900"/>
              <a:buFont typeface="Arial"/>
              <a:buNone/>
              <a:defRPr b="0" i="0" sz="19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1900"/>
              <a:buFont typeface="Arial"/>
              <a:buNone/>
              <a:defRPr b="0" i="0" sz="19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1900"/>
              <a:buFont typeface="Arial"/>
              <a:buNone/>
              <a:defRPr b="0" i="0" sz="19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1900"/>
              <a:buFont typeface="Arial"/>
              <a:buNone/>
              <a:defRPr b="0" i="0" sz="1900" u="none" cap="none" strike="noStrike">
                <a:solidFill>
                  <a:schemeClr val="dk1"/>
                </a:solidFill>
                <a:latin typeface="Arial"/>
                <a:ea typeface="Arial"/>
                <a:cs typeface="Arial"/>
                <a:sym typeface="Arial"/>
              </a:defRPr>
            </a:lvl9pPr>
          </a:lstStyle>
          <a:p/>
        </p:txBody>
      </p:sp>
      <p:sp>
        <p:nvSpPr>
          <p:cNvPr id="68" name="Google Shape;68;p10"/>
          <p:cNvSpPr txBox="1"/>
          <p:nvPr>
            <p:ph idx="1" type="body"/>
          </p:nvPr>
        </p:nvSpPr>
        <p:spPr>
          <a:xfrm>
            <a:off x="8389391" y="23695291"/>
            <a:ext cx="25682100" cy="3552300"/>
          </a:xfrm>
          <a:prstGeom prst="rect">
            <a:avLst/>
          </a:prstGeom>
          <a:noFill/>
          <a:ln>
            <a:noFill/>
          </a:ln>
        </p:spPr>
        <p:txBody>
          <a:bodyPr anchorCtr="0" anchor="t" bIns="224950" lIns="449900" spcFirstLastPara="1" rIns="449900" wrap="square" tIns="224950">
            <a:noAutofit/>
          </a:bodyPr>
          <a:lstStyle>
            <a:lvl1pPr indent="-228600" lvl="0" marL="457200" algn="l">
              <a:spcBef>
                <a:spcPts val="300"/>
              </a:spcBef>
              <a:spcAft>
                <a:spcPts val="0"/>
              </a:spcAft>
              <a:buClr>
                <a:schemeClr val="dk1"/>
              </a:buClr>
              <a:buSzPts val="1300"/>
              <a:buFont typeface="Arial"/>
              <a:buNone/>
              <a:defRPr sz="1300"/>
            </a:lvl1pPr>
            <a:lvl2pPr indent="-228600" lvl="1" marL="914400" algn="l">
              <a:spcBef>
                <a:spcPts val="200"/>
              </a:spcBef>
              <a:spcAft>
                <a:spcPts val="0"/>
              </a:spcAft>
              <a:buClr>
                <a:schemeClr val="dk1"/>
              </a:buClr>
              <a:buSzPts val="1100"/>
              <a:buFont typeface="Arial"/>
              <a:buNone/>
              <a:defRPr sz="1100"/>
            </a:lvl2pPr>
            <a:lvl3pPr indent="-228600" lvl="2" marL="1371600" algn="l">
              <a:spcBef>
                <a:spcPts val="200"/>
              </a:spcBef>
              <a:spcAft>
                <a:spcPts val="0"/>
              </a:spcAft>
              <a:buClr>
                <a:schemeClr val="dk1"/>
              </a:buClr>
              <a:buSzPts val="1000"/>
              <a:buFont typeface="Arial"/>
              <a:buNone/>
              <a:defRPr sz="1000"/>
            </a:lvl3pPr>
            <a:lvl4pPr indent="-228600" lvl="3" marL="1828800" algn="l">
              <a:spcBef>
                <a:spcPts val="200"/>
              </a:spcBef>
              <a:spcAft>
                <a:spcPts val="0"/>
              </a:spcAft>
              <a:buClr>
                <a:schemeClr val="dk1"/>
              </a:buClr>
              <a:buSzPts val="900"/>
              <a:buFont typeface="Arial"/>
              <a:buNone/>
              <a:defRPr sz="900"/>
            </a:lvl4pPr>
            <a:lvl5pPr indent="-228600" lvl="4" marL="2286000" algn="l">
              <a:spcBef>
                <a:spcPts val="200"/>
              </a:spcBef>
              <a:spcAft>
                <a:spcPts val="0"/>
              </a:spcAft>
              <a:buClr>
                <a:schemeClr val="dk1"/>
              </a:buClr>
              <a:buSzPts val="900"/>
              <a:buFont typeface="Arial"/>
              <a:buNone/>
              <a:defRPr sz="900"/>
            </a:lvl5pPr>
            <a:lvl6pPr indent="-228600" lvl="5" marL="2743200" algn="l">
              <a:spcBef>
                <a:spcPts val="200"/>
              </a:spcBef>
              <a:spcAft>
                <a:spcPts val="0"/>
              </a:spcAft>
              <a:buClr>
                <a:schemeClr val="dk1"/>
              </a:buClr>
              <a:buSzPts val="900"/>
              <a:buFont typeface="Arial"/>
              <a:buNone/>
              <a:defRPr sz="900"/>
            </a:lvl6pPr>
            <a:lvl7pPr indent="-228600" lvl="6" marL="3200400" algn="l">
              <a:spcBef>
                <a:spcPts val="200"/>
              </a:spcBef>
              <a:spcAft>
                <a:spcPts val="0"/>
              </a:spcAft>
              <a:buClr>
                <a:schemeClr val="dk1"/>
              </a:buClr>
              <a:buSzPts val="900"/>
              <a:buFont typeface="Arial"/>
              <a:buNone/>
              <a:defRPr sz="900"/>
            </a:lvl7pPr>
            <a:lvl8pPr indent="-228600" lvl="7" marL="3657600" algn="l">
              <a:spcBef>
                <a:spcPts val="200"/>
              </a:spcBef>
              <a:spcAft>
                <a:spcPts val="0"/>
              </a:spcAft>
              <a:buClr>
                <a:schemeClr val="dk1"/>
              </a:buClr>
              <a:buSzPts val="900"/>
              <a:buFont typeface="Arial"/>
              <a:buNone/>
              <a:defRPr sz="900"/>
            </a:lvl8pPr>
            <a:lvl9pPr indent="-228600" lvl="8" marL="4114800" algn="l">
              <a:spcBef>
                <a:spcPts val="200"/>
              </a:spcBef>
              <a:spcAft>
                <a:spcPts val="0"/>
              </a:spcAft>
              <a:buClr>
                <a:schemeClr val="dk1"/>
              </a:buClr>
              <a:buSzPts val="900"/>
              <a:buFont typeface="Arial"/>
              <a:buNone/>
              <a:defRPr sz="900"/>
            </a:lvl9pPr>
          </a:lstStyle>
          <a:p/>
        </p:txBody>
      </p:sp>
      <p:sp>
        <p:nvSpPr>
          <p:cNvPr id="69" name="Google Shape;69;p10"/>
          <p:cNvSpPr txBox="1"/>
          <p:nvPr>
            <p:ph idx="10" type="dt"/>
          </p:nvPr>
        </p:nvSpPr>
        <p:spPr>
          <a:xfrm>
            <a:off x="2141083" y="27571746"/>
            <a:ext cx="9987000" cy="2102400"/>
          </a:xfrm>
          <a:prstGeom prst="rect">
            <a:avLst/>
          </a:prstGeom>
          <a:noFill/>
          <a:ln>
            <a:noFill/>
          </a:ln>
        </p:spPr>
        <p:txBody>
          <a:bodyPr anchorCtr="0" anchor="t" bIns="224950" lIns="449900" spcFirstLastPara="1" rIns="449900" wrap="square" tIns="224950">
            <a:noAutofit/>
          </a:bodyPr>
          <a:lstStyle>
            <a:lvl1pPr lvl="0" algn="l">
              <a:spcBef>
                <a:spcPts val="0"/>
              </a:spcBef>
              <a:spcAft>
                <a:spcPts val="0"/>
              </a:spcAft>
              <a:buSzPts val="1300"/>
              <a:buNone/>
              <a:defRPr/>
            </a:lvl1pPr>
            <a:lvl2pPr lvl="1" algn="l">
              <a:spcBef>
                <a:spcPts val="0"/>
              </a:spcBef>
              <a:spcAft>
                <a:spcPts val="0"/>
              </a:spcAft>
              <a:buSzPts val="1300"/>
              <a:buNone/>
              <a:defRPr/>
            </a:lvl2pPr>
            <a:lvl3pPr lvl="2" algn="l">
              <a:spcBef>
                <a:spcPts val="0"/>
              </a:spcBef>
              <a:spcAft>
                <a:spcPts val="0"/>
              </a:spcAft>
              <a:buSzPts val="1300"/>
              <a:buNone/>
              <a:defRPr/>
            </a:lvl3pPr>
            <a:lvl4pPr lvl="3" algn="l">
              <a:spcBef>
                <a:spcPts val="0"/>
              </a:spcBef>
              <a:spcAft>
                <a:spcPts val="0"/>
              </a:spcAft>
              <a:buSzPts val="1300"/>
              <a:buNone/>
              <a:defRPr/>
            </a:lvl4pPr>
            <a:lvl5pPr lvl="4" algn="l">
              <a:spcBef>
                <a:spcPts val="0"/>
              </a:spcBef>
              <a:spcAft>
                <a:spcPts val="0"/>
              </a:spcAft>
              <a:buSzPts val="1300"/>
              <a:buNone/>
              <a:defRPr/>
            </a:lvl5pPr>
            <a:lvl6pPr lvl="5" algn="l">
              <a:spcBef>
                <a:spcPts val="0"/>
              </a:spcBef>
              <a:spcAft>
                <a:spcPts val="0"/>
              </a:spcAft>
              <a:buSzPts val="1300"/>
              <a:buNone/>
              <a:defRPr/>
            </a:lvl6pPr>
            <a:lvl7pPr lvl="6" algn="l">
              <a:spcBef>
                <a:spcPts val="0"/>
              </a:spcBef>
              <a:spcAft>
                <a:spcPts val="0"/>
              </a:spcAft>
              <a:buSzPts val="1300"/>
              <a:buNone/>
              <a:defRPr/>
            </a:lvl7pPr>
            <a:lvl8pPr lvl="7" algn="l">
              <a:spcBef>
                <a:spcPts val="0"/>
              </a:spcBef>
              <a:spcAft>
                <a:spcPts val="0"/>
              </a:spcAft>
              <a:buSzPts val="1300"/>
              <a:buNone/>
              <a:defRPr/>
            </a:lvl8pPr>
            <a:lvl9pPr lvl="8" algn="l">
              <a:spcBef>
                <a:spcPts val="0"/>
              </a:spcBef>
              <a:spcAft>
                <a:spcPts val="0"/>
              </a:spcAft>
              <a:buSzPts val="1300"/>
              <a:buNone/>
              <a:defRPr/>
            </a:lvl9pPr>
          </a:lstStyle>
          <a:p/>
        </p:txBody>
      </p:sp>
      <p:sp>
        <p:nvSpPr>
          <p:cNvPr id="70" name="Google Shape;70;p10"/>
          <p:cNvSpPr txBox="1"/>
          <p:nvPr>
            <p:ph idx="11" type="ftr"/>
          </p:nvPr>
        </p:nvSpPr>
        <p:spPr>
          <a:xfrm>
            <a:off x="14625313" y="27571746"/>
            <a:ext cx="13554000" cy="2102400"/>
          </a:xfrm>
          <a:prstGeom prst="rect">
            <a:avLst/>
          </a:prstGeom>
          <a:noFill/>
          <a:ln>
            <a:noFill/>
          </a:ln>
        </p:spPr>
        <p:txBody>
          <a:bodyPr anchorCtr="0" anchor="t" bIns="224950" lIns="449900" spcFirstLastPara="1" rIns="449900" wrap="square" tIns="224950">
            <a:noAutofit/>
          </a:bodyPr>
          <a:lstStyle>
            <a:lvl1pPr lvl="0" algn="ctr">
              <a:spcBef>
                <a:spcPts val="0"/>
              </a:spcBef>
              <a:spcAft>
                <a:spcPts val="0"/>
              </a:spcAft>
              <a:buSzPts val="1300"/>
              <a:buNone/>
              <a:defRPr/>
            </a:lvl1pPr>
            <a:lvl2pPr lvl="1" algn="l">
              <a:spcBef>
                <a:spcPts val="0"/>
              </a:spcBef>
              <a:spcAft>
                <a:spcPts val="0"/>
              </a:spcAft>
              <a:buSzPts val="1300"/>
              <a:buNone/>
              <a:defRPr/>
            </a:lvl2pPr>
            <a:lvl3pPr lvl="2" algn="l">
              <a:spcBef>
                <a:spcPts val="0"/>
              </a:spcBef>
              <a:spcAft>
                <a:spcPts val="0"/>
              </a:spcAft>
              <a:buSzPts val="1300"/>
              <a:buNone/>
              <a:defRPr/>
            </a:lvl3pPr>
            <a:lvl4pPr lvl="3" algn="l">
              <a:spcBef>
                <a:spcPts val="0"/>
              </a:spcBef>
              <a:spcAft>
                <a:spcPts val="0"/>
              </a:spcAft>
              <a:buSzPts val="1300"/>
              <a:buNone/>
              <a:defRPr/>
            </a:lvl4pPr>
            <a:lvl5pPr lvl="4" algn="l">
              <a:spcBef>
                <a:spcPts val="0"/>
              </a:spcBef>
              <a:spcAft>
                <a:spcPts val="0"/>
              </a:spcAft>
              <a:buSzPts val="1300"/>
              <a:buNone/>
              <a:defRPr/>
            </a:lvl5pPr>
            <a:lvl6pPr lvl="5" algn="l">
              <a:spcBef>
                <a:spcPts val="0"/>
              </a:spcBef>
              <a:spcAft>
                <a:spcPts val="0"/>
              </a:spcAft>
              <a:buSzPts val="1300"/>
              <a:buNone/>
              <a:defRPr/>
            </a:lvl6pPr>
            <a:lvl7pPr lvl="6" algn="l">
              <a:spcBef>
                <a:spcPts val="0"/>
              </a:spcBef>
              <a:spcAft>
                <a:spcPts val="0"/>
              </a:spcAft>
              <a:buSzPts val="1300"/>
              <a:buNone/>
              <a:defRPr/>
            </a:lvl7pPr>
            <a:lvl8pPr lvl="7" algn="l">
              <a:spcBef>
                <a:spcPts val="0"/>
              </a:spcBef>
              <a:spcAft>
                <a:spcPts val="0"/>
              </a:spcAft>
              <a:buSzPts val="1300"/>
              <a:buNone/>
              <a:defRPr/>
            </a:lvl8pPr>
            <a:lvl9pPr lvl="8" algn="l">
              <a:spcBef>
                <a:spcPts val="0"/>
              </a:spcBef>
              <a:spcAft>
                <a:spcPts val="0"/>
              </a:spcAft>
              <a:buSzPts val="1300"/>
              <a:buNone/>
              <a:defRPr/>
            </a:lvl9pPr>
          </a:lstStyle>
          <a:p/>
        </p:txBody>
      </p:sp>
      <p:sp>
        <p:nvSpPr>
          <p:cNvPr id="71" name="Google Shape;71;p10"/>
          <p:cNvSpPr txBox="1"/>
          <p:nvPr>
            <p:ph idx="12" type="sldNum"/>
          </p:nvPr>
        </p:nvSpPr>
        <p:spPr>
          <a:xfrm>
            <a:off x="30676466" y="27571746"/>
            <a:ext cx="9987000" cy="2102400"/>
          </a:xfrm>
          <a:prstGeom prst="rect">
            <a:avLst/>
          </a:prstGeom>
          <a:noFill/>
          <a:ln>
            <a:noFill/>
          </a:ln>
        </p:spPr>
        <p:txBody>
          <a:bodyPr anchorCtr="0" anchor="t" bIns="224950" lIns="449900" spcFirstLastPara="1" rIns="449900" wrap="square" tIns="224950">
            <a:noAutofit/>
          </a:bodyPr>
          <a:lstStyle>
            <a:lvl1pPr indent="0" lvl="0" marL="0" marR="0" algn="r">
              <a:spcBef>
                <a:spcPts val="0"/>
              </a:spcBef>
              <a:spcAft>
                <a:spcPts val="0"/>
              </a:spcAft>
              <a:buNone/>
              <a:defRPr b="0" i="0" sz="6900" u="none" cap="none" strike="noStrike">
                <a:solidFill>
                  <a:schemeClr val="dk1"/>
                </a:solidFill>
                <a:latin typeface="Arial"/>
                <a:ea typeface="Arial"/>
                <a:cs typeface="Arial"/>
                <a:sym typeface="Arial"/>
              </a:defRPr>
            </a:lvl1pPr>
            <a:lvl2pPr indent="0" lvl="1" marL="0" marR="0" algn="r">
              <a:spcBef>
                <a:spcPts val="0"/>
              </a:spcBef>
              <a:spcAft>
                <a:spcPts val="0"/>
              </a:spcAft>
              <a:buNone/>
              <a:defRPr b="0" i="0" sz="6900" u="none" cap="none" strike="noStrike">
                <a:solidFill>
                  <a:schemeClr val="dk1"/>
                </a:solidFill>
                <a:latin typeface="Arial"/>
                <a:ea typeface="Arial"/>
                <a:cs typeface="Arial"/>
                <a:sym typeface="Arial"/>
              </a:defRPr>
            </a:lvl2pPr>
            <a:lvl3pPr indent="0" lvl="2" marL="0" marR="0" algn="r">
              <a:spcBef>
                <a:spcPts val="0"/>
              </a:spcBef>
              <a:spcAft>
                <a:spcPts val="0"/>
              </a:spcAft>
              <a:buNone/>
              <a:defRPr b="0" i="0" sz="6900" u="none" cap="none" strike="noStrike">
                <a:solidFill>
                  <a:schemeClr val="dk1"/>
                </a:solidFill>
                <a:latin typeface="Arial"/>
                <a:ea typeface="Arial"/>
                <a:cs typeface="Arial"/>
                <a:sym typeface="Arial"/>
              </a:defRPr>
            </a:lvl3pPr>
            <a:lvl4pPr indent="0" lvl="3" marL="0" marR="0" algn="r">
              <a:spcBef>
                <a:spcPts val="0"/>
              </a:spcBef>
              <a:spcAft>
                <a:spcPts val="0"/>
              </a:spcAft>
              <a:buNone/>
              <a:defRPr b="0" i="0" sz="6900" u="none" cap="none" strike="noStrike">
                <a:solidFill>
                  <a:schemeClr val="dk1"/>
                </a:solidFill>
                <a:latin typeface="Arial"/>
                <a:ea typeface="Arial"/>
                <a:cs typeface="Arial"/>
                <a:sym typeface="Arial"/>
              </a:defRPr>
            </a:lvl4pPr>
            <a:lvl5pPr indent="0" lvl="4" marL="0" marR="0" algn="r">
              <a:spcBef>
                <a:spcPts val="0"/>
              </a:spcBef>
              <a:spcAft>
                <a:spcPts val="0"/>
              </a:spcAft>
              <a:buNone/>
              <a:defRPr b="0" i="0" sz="6900" u="none" cap="none" strike="noStrike">
                <a:solidFill>
                  <a:schemeClr val="dk1"/>
                </a:solidFill>
                <a:latin typeface="Arial"/>
                <a:ea typeface="Arial"/>
                <a:cs typeface="Arial"/>
                <a:sym typeface="Arial"/>
              </a:defRPr>
            </a:lvl5pPr>
            <a:lvl6pPr indent="0" lvl="5" marL="0" marR="0" algn="r">
              <a:spcBef>
                <a:spcPts val="0"/>
              </a:spcBef>
              <a:spcAft>
                <a:spcPts val="0"/>
              </a:spcAft>
              <a:buNone/>
              <a:defRPr b="0" i="0" sz="6900" u="none" cap="none" strike="noStrike">
                <a:solidFill>
                  <a:schemeClr val="dk1"/>
                </a:solidFill>
                <a:latin typeface="Arial"/>
                <a:ea typeface="Arial"/>
                <a:cs typeface="Arial"/>
                <a:sym typeface="Arial"/>
              </a:defRPr>
            </a:lvl6pPr>
            <a:lvl7pPr indent="0" lvl="6" marL="0" marR="0" algn="r">
              <a:spcBef>
                <a:spcPts val="0"/>
              </a:spcBef>
              <a:spcAft>
                <a:spcPts val="0"/>
              </a:spcAft>
              <a:buNone/>
              <a:defRPr b="0" i="0" sz="6900" u="none" cap="none" strike="noStrike">
                <a:solidFill>
                  <a:schemeClr val="dk1"/>
                </a:solidFill>
                <a:latin typeface="Arial"/>
                <a:ea typeface="Arial"/>
                <a:cs typeface="Arial"/>
                <a:sym typeface="Arial"/>
              </a:defRPr>
            </a:lvl7pPr>
            <a:lvl8pPr indent="0" lvl="7" marL="0" marR="0" algn="r">
              <a:spcBef>
                <a:spcPts val="0"/>
              </a:spcBef>
              <a:spcAft>
                <a:spcPts val="0"/>
              </a:spcAft>
              <a:buNone/>
              <a:defRPr b="0" i="0" sz="6900" u="none" cap="none" strike="noStrike">
                <a:solidFill>
                  <a:schemeClr val="dk1"/>
                </a:solidFill>
                <a:latin typeface="Arial"/>
                <a:ea typeface="Arial"/>
                <a:cs typeface="Arial"/>
                <a:sym typeface="Arial"/>
              </a:defRPr>
            </a:lvl8pPr>
            <a:lvl9pPr indent="0" lvl="8" marL="0" marR="0" algn="r">
              <a:spcBef>
                <a:spcPts val="0"/>
              </a:spcBef>
              <a:spcAft>
                <a:spcPts val="0"/>
              </a:spcAft>
              <a:buNone/>
              <a:defRPr b="0" i="0" sz="69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4" Type="http://schemas.openxmlformats.org/officeDocument/2006/relationships/theme" Target="../theme/theme1.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141083" y="1213309"/>
            <a:ext cx="38522400" cy="5046000"/>
          </a:xfrm>
          <a:prstGeom prst="rect">
            <a:avLst/>
          </a:prstGeom>
          <a:noFill/>
          <a:ln>
            <a:noFill/>
          </a:ln>
        </p:spPr>
        <p:txBody>
          <a:bodyPr anchorCtr="0" anchor="ctr" bIns="224950" lIns="449900" spcFirstLastPara="1" rIns="449900" wrap="square" tIns="224950">
            <a:noAutofit/>
          </a:bodyPr>
          <a:lstStyle>
            <a:lvl1pPr lvl="0" marR="0" rtl="0" algn="ctr">
              <a:spcBef>
                <a:spcPts val="0"/>
              </a:spcBef>
              <a:spcAft>
                <a:spcPts val="0"/>
              </a:spcAft>
              <a:buSzPts val="1300"/>
              <a:buNone/>
              <a:defRPr b="0" i="0" sz="21700" u="none" cap="none" strike="noStrike">
                <a:solidFill>
                  <a:schemeClr val="dk2"/>
                </a:solidFill>
                <a:latin typeface="Arial"/>
                <a:ea typeface="Arial"/>
                <a:cs typeface="Arial"/>
                <a:sym typeface="Arial"/>
              </a:defRPr>
            </a:lvl1pPr>
            <a:lvl2pPr lvl="1" marR="0" rtl="0" algn="ctr">
              <a:spcBef>
                <a:spcPts val="0"/>
              </a:spcBef>
              <a:spcAft>
                <a:spcPts val="0"/>
              </a:spcAft>
              <a:buSzPts val="1300"/>
              <a:buNone/>
              <a:defRPr b="0" i="0" sz="21700" u="none" cap="none" strike="noStrike">
                <a:solidFill>
                  <a:schemeClr val="dk2"/>
                </a:solidFill>
                <a:latin typeface="Arial"/>
                <a:ea typeface="Arial"/>
                <a:cs typeface="Arial"/>
                <a:sym typeface="Arial"/>
              </a:defRPr>
            </a:lvl2pPr>
            <a:lvl3pPr lvl="2" marR="0" rtl="0" algn="ctr">
              <a:spcBef>
                <a:spcPts val="0"/>
              </a:spcBef>
              <a:spcAft>
                <a:spcPts val="0"/>
              </a:spcAft>
              <a:buSzPts val="1300"/>
              <a:buNone/>
              <a:defRPr b="0" i="0" sz="21700" u="none" cap="none" strike="noStrike">
                <a:solidFill>
                  <a:schemeClr val="dk2"/>
                </a:solidFill>
                <a:latin typeface="Arial"/>
                <a:ea typeface="Arial"/>
                <a:cs typeface="Arial"/>
                <a:sym typeface="Arial"/>
              </a:defRPr>
            </a:lvl3pPr>
            <a:lvl4pPr lvl="3" marR="0" rtl="0" algn="ctr">
              <a:spcBef>
                <a:spcPts val="0"/>
              </a:spcBef>
              <a:spcAft>
                <a:spcPts val="0"/>
              </a:spcAft>
              <a:buSzPts val="1300"/>
              <a:buNone/>
              <a:defRPr b="0" i="0" sz="21700" u="none" cap="none" strike="noStrike">
                <a:solidFill>
                  <a:schemeClr val="dk2"/>
                </a:solidFill>
                <a:latin typeface="Arial"/>
                <a:ea typeface="Arial"/>
                <a:cs typeface="Arial"/>
                <a:sym typeface="Arial"/>
              </a:defRPr>
            </a:lvl4pPr>
            <a:lvl5pPr lvl="4" marR="0" rtl="0" algn="ctr">
              <a:spcBef>
                <a:spcPts val="0"/>
              </a:spcBef>
              <a:spcAft>
                <a:spcPts val="0"/>
              </a:spcAft>
              <a:buSzPts val="1300"/>
              <a:buNone/>
              <a:defRPr b="0" i="0" sz="21700" u="none" cap="none" strike="noStrike">
                <a:solidFill>
                  <a:schemeClr val="dk2"/>
                </a:solidFill>
                <a:latin typeface="Arial"/>
                <a:ea typeface="Arial"/>
                <a:cs typeface="Arial"/>
                <a:sym typeface="Arial"/>
              </a:defRPr>
            </a:lvl5pPr>
            <a:lvl6pPr lvl="5" marR="0" rtl="0" algn="ctr">
              <a:spcBef>
                <a:spcPts val="0"/>
              </a:spcBef>
              <a:spcAft>
                <a:spcPts val="0"/>
              </a:spcAft>
              <a:buSzPts val="1300"/>
              <a:buNone/>
              <a:defRPr b="0" i="0" sz="21700" u="none" cap="none" strike="noStrike">
                <a:solidFill>
                  <a:schemeClr val="dk2"/>
                </a:solidFill>
                <a:latin typeface="Arial"/>
                <a:ea typeface="Arial"/>
                <a:cs typeface="Arial"/>
                <a:sym typeface="Arial"/>
              </a:defRPr>
            </a:lvl6pPr>
            <a:lvl7pPr lvl="6" marR="0" rtl="0" algn="ctr">
              <a:spcBef>
                <a:spcPts val="0"/>
              </a:spcBef>
              <a:spcAft>
                <a:spcPts val="0"/>
              </a:spcAft>
              <a:buSzPts val="1300"/>
              <a:buNone/>
              <a:defRPr b="0" i="0" sz="21700" u="none" cap="none" strike="noStrike">
                <a:solidFill>
                  <a:schemeClr val="dk2"/>
                </a:solidFill>
                <a:latin typeface="Arial"/>
                <a:ea typeface="Arial"/>
                <a:cs typeface="Arial"/>
                <a:sym typeface="Arial"/>
              </a:defRPr>
            </a:lvl7pPr>
            <a:lvl8pPr lvl="7" marR="0" rtl="0" algn="ctr">
              <a:spcBef>
                <a:spcPts val="0"/>
              </a:spcBef>
              <a:spcAft>
                <a:spcPts val="0"/>
              </a:spcAft>
              <a:buSzPts val="1300"/>
              <a:buNone/>
              <a:defRPr b="0" i="0" sz="21700" u="none" cap="none" strike="noStrike">
                <a:solidFill>
                  <a:schemeClr val="dk2"/>
                </a:solidFill>
                <a:latin typeface="Arial"/>
                <a:ea typeface="Arial"/>
                <a:cs typeface="Arial"/>
                <a:sym typeface="Arial"/>
              </a:defRPr>
            </a:lvl8pPr>
            <a:lvl9pPr lvl="8" marR="0" rtl="0" algn="ctr">
              <a:spcBef>
                <a:spcPts val="0"/>
              </a:spcBef>
              <a:spcAft>
                <a:spcPts val="0"/>
              </a:spcAft>
              <a:buSzPts val="1300"/>
              <a:buNone/>
              <a:defRPr b="0" i="0" sz="21700" u="none" cap="none" strike="noStrike">
                <a:solidFill>
                  <a:schemeClr val="dk2"/>
                </a:solidFill>
                <a:latin typeface="Arial"/>
                <a:ea typeface="Arial"/>
                <a:cs typeface="Arial"/>
                <a:sym typeface="Arial"/>
              </a:defRPr>
            </a:lvl9pPr>
          </a:lstStyle>
          <a:p/>
        </p:txBody>
      </p:sp>
      <p:sp>
        <p:nvSpPr>
          <p:cNvPr id="7" name="Google Shape;7;p1"/>
          <p:cNvSpPr txBox="1"/>
          <p:nvPr>
            <p:ph idx="1" type="body"/>
          </p:nvPr>
        </p:nvSpPr>
        <p:spPr>
          <a:xfrm>
            <a:off x="2141083" y="7065224"/>
            <a:ext cx="38522400" cy="19980900"/>
          </a:xfrm>
          <a:prstGeom prst="rect">
            <a:avLst/>
          </a:prstGeom>
          <a:noFill/>
          <a:ln>
            <a:noFill/>
          </a:ln>
        </p:spPr>
        <p:txBody>
          <a:bodyPr anchorCtr="0" anchor="t" bIns="224950" lIns="449900" spcFirstLastPara="1" rIns="449900" wrap="square" tIns="224950">
            <a:noAutofit/>
          </a:bodyPr>
          <a:lstStyle>
            <a:lvl1pPr indent="-1231900" lvl="0" marL="457200" marR="0" rtl="0" algn="l">
              <a:spcBef>
                <a:spcPts val="3200"/>
              </a:spcBef>
              <a:spcAft>
                <a:spcPts val="0"/>
              </a:spcAft>
              <a:buClr>
                <a:schemeClr val="dk1"/>
              </a:buClr>
              <a:buSzPts val="15800"/>
              <a:buFont typeface="Arial"/>
              <a:buChar char="•"/>
              <a:defRPr b="0" i="0" sz="15800" u="none" cap="none" strike="noStrike">
                <a:solidFill>
                  <a:schemeClr val="dk1"/>
                </a:solidFill>
                <a:latin typeface="Arial"/>
                <a:ea typeface="Arial"/>
                <a:cs typeface="Arial"/>
                <a:sym typeface="Arial"/>
              </a:defRPr>
            </a:lvl1pPr>
            <a:lvl2pPr indent="-1104900" lvl="1" marL="914400" marR="0" rtl="0" algn="l">
              <a:spcBef>
                <a:spcPts val="2800"/>
              </a:spcBef>
              <a:spcAft>
                <a:spcPts val="0"/>
              </a:spcAft>
              <a:buClr>
                <a:schemeClr val="dk1"/>
              </a:buClr>
              <a:buSzPts val="13800"/>
              <a:buFont typeface="Arial"/>
              <a:buChar char="–"/>
              <a:defRPr b="0" i="0" sz="13800" u="none" cap="none" strike="noStrike">
                <a:solidFill>
                  <a:schemeClr val="dk1"/>
                </a:solidFill>
                <a:latin typeface="Arial"/>
                <a:ea typeface="Arial"/>
                <a:cs typeface="Arial"/>
                <a:sym typeface="Arial"/>
              </a:defRPr>
            </a:lvl2pPr>
            <a:lvl3pPr indent="-977900" lvl="2" marL="1371600" marR="0" rtl="0" algn="l">
              <a:spcBef>
                <a:spcPts val="2400"/>
              </a:spcBef>
              <a:spcAft>
                <a:spcPts val="0"/>
              </a:spcAft>
              <a:buClr>
                <a:schemeClr val="dk1"/>
              </a:buClr>
              <a:buSzPts val="11800"/>
              <a:buFont typeface="Arial"/>
              <a:buChar char="•"/>
              <a:defRPr b="0" i="0" sz="11800" u="none" cap="none" strike="noStrike">
                <a:solidFill>
                  <a:schemeClr val="dk1"/>
                </a:solidFill>
                <a:latin typeface="Arial"/>
                <a:ea typeface="Arial"/>
                <a:cs typeface="Arial"/>
                <a:sym typeface="Arial"/>
              </a:defRPr>
            </a:lvl3pPr>
            <a:lvl4pPr indent="-857250" lvl="3" marL="1828800" marR="0" rtl="0" algn="l">
              <a:spcBef>
                <a:spcPts val="2000"/>
              </a:spcBef>
              <a:spcAft>
                <a:spcPts val="0"/>
              </a:spcAft>
              <a:buClr>
                <a:schemeClr val="dk1"/>
              </a:buClr>
              <a:buSzPts val="9900"/>
              <a:buFont typeface="Arial"/>
              <a:buChar char="–"/>
              <a:defRPr b="0" i="0" sz="9900" u="none" cap="none" strike="noStrike">
                <a:solidFill>
                  <a:schemeClr val="dk1"/>
                </a:solidFill>
                <a:latin typeface="Arial"/>
                <a:ea typeface="Arial"/>
                <a:cs typeface="Arial"/>
                <a:sym typeface="Arial"/>
              </a:defRPr>
            </a:lvl4pPr>
            <a:lvl5pPr indent="-857250" lvl="4" marL="2286000" marR="0" rtl="0" algn="l">
              <a:spcBef>
                <a:spcPts val="2000"/>
              </a:spcBef>
              <a:spcAft>
                <a:spcPts val="0"/>
              </a:spcAft>
              <a:buClr>
                <a:schemeClr val="dk1"/>
              </a:buClr>
              <a:buSzPts val="9900"/>
              <a:buFont typeface="Arial"/>
              <a:buChar char="»"/>
              <a:defRPr b="0" i="0" sz="9900" u="none" cap="none" strike="noStrike">
                <a:solidFill>
                  <a:schemeClr val="dk1"/>
                </a:solidFill>
                <a:latin typeface="Arial"/>
                <a:ea typeface="Arial"/>
                <a:cs typeface="Arial"/>
                <a:sym typeface="Arial"/>
              </a:defRPr>
            </a:lvl5pPr>
            <a:lvl6pPr indent="-857250" lvl="5" marL="2743200" marR="0" rtl="0" algn="l">
              <a:spcBef>
                <a:spcPts val="2000"/>
              </a:spcBef>
              <a:spcAft>
                <a:spcPts val="0"/>
              </a:spcAft>
              <a:buClr>
                <a:schemeClr val="dk1"/>
              </a:buClr>
              <a:buSzPts val="9900"/>
              <a:buFont typeface="Arial"/>
              <a:buChar char="»"/>
              <a:defRPr b="0" i="0" sz="9900" u="none" cap="none" strike="noStrike">
                <a:solidFill>
                  <a:schemeClr val="dk1"/>
                </a:solidFill>
                <a:latin typeface="Arial"/>
                <a:ea typeface="Arial"/>
                <a:cs typeface="Arial"/>
                <a:sym typeface="Arial"/>
              </a:defRPr>
            </a:lvl6pPr>
            <a:lvl7pPr indent="-857250" lvl="6" marL="3200400" marR="0" rtl="0" algn="l">
              <a:spcBef>
                <a:spcPts val="2000"/>
              </a:spcBef>
              <a:spcAft>
                <a:spcPts val="0"/>
              </a:spcAft>
              <a:buClr>
                <a:schemeClr val="dk1"/>
              </a:buClr>
              <a:buSzPts val="9900"/>
              <a:buFont typeface="Arial"/>
              <a:buChar char="»"/>
              <a:defRPr b="0" i="0" sz="9900" u="none" cap="none" strike="noStrike">
                <a:solidFill>
                  <a:schemeClr val="dk1"/>
                </a:solidFill>
                <a:latin typeface="Arial"/>
                <a:ea typeface="Arial"/>
                <a:cs typeface="Arial"/>
                <a:sym typeface="Arial"/>
              </a:defRPr>
            </a:lvl7pPr>
            <a:lvl8pPr indent="-857250" lvl="7" marL="3657600" marR="0" rtl="0" algn="l">
              <a:spcBef>
                <a:spcPts val="2000"/>
              </a:spcBef>
              <a:spcAft>
                <a:spcPts val="0"/>
              </a:spcAft>
              <a:buClr>
                <a:schemeClr val="dk1"/>
              </a:buClr>
              <a:buSzPts val="9900"/>
              <a:buFont typeface="Arial"/>
              <a:buChar char="»"/>
              <a:defRPr b="0" i="0" sz="9900" u="none" cap="none" strike="noStrike">
                <a:solidFill>
                  <a:schemeClr val="dk1"/>
                </a:solidFill>
                <a:latin typeface="Arial"/>
                <a:ea typeface="Arial"/>
                <a:cs typeface="Arial"/>
                <a:sym typeface="Arial"/>
              </a:defRPr>
            </a:lvl8pPr>
            <a:lvl9pPr indent="-857250" lvl="8" marL="4114800" marR="0" rtl="0" algn="l">
              <a:spcBef>
                <a:spcPts val="2000"/>
              </a:spcBef>
              <a:spcAft>
                <a:spcPts val="0"/>
              </a:spcAft>
              <a:buClr>
                <a:schemeClr val="dk1"/>
              </a:buClr>
              <a:buSzPts val="9900"/>
              <a:buFont typeface="Arial"/>
              <a:buChar char="»"/>
              <a:defRPr b="0" i="0" sz="9900" u="none" cap="none" strike="noStrike">
                <a:solidFill>
                  <a:schemeClr val="dk1"/>
                </a:solidFill>
                <a:latin typeface="Arial"/>
                <a:ea typeface="Arial"/>
                <a:cs typeface="Arial"/>
                <a:sym typeface="Arial"/>
              </a:defRPr>
            </a:lvl9pPr>
          </a:lstStyle>
          <a:p/>
        </p:txBody>
      </p:sp>
      <p:sp>
        <p:nvSpPr>
          <p:cNvPr id="8" name="Google Shape;8;p1"/>
          <p:cNvSpPr txBox="1"/>
          <p:nvPr>
            <p:ph idx="10" type="dt"/>
          </p:nvPr>
        </p:nvSpPr>
        <p:spPr>
          <a:xfrm>
            <a:off x="2141083" y="27571746"/>
            <a:ext cx="9987000" cy="2102400"/>
          </a:xfrm>
          <a:prstGeom prst="rect">
            <a:avLst/>
          </a:prstGeom>
          <a:noFill/>
          <a:ln>
            <a:noFill/>
          </a:ln>
        </p:spPr>
        <p:txBody>
          <a:bodyPr anchorCtr="0" anchor="t" bIns="224950" lIns="449900" spcFirstLastPara="1" rIns="449900" wrap="square" tIns="224950">
            <a:noAutofit/>
          </a:bodyPr>
          <a:lstStyle>
            <a:lvl1pPr lvl="0" marR="0" rtl="0" algn="l">
              <a:spcBef>
                <a:spcPts val="0"/>
              </a:spcBef>
              <a:spcAft>
                <a:spcPts val="0"/>
              </a:spcAft>
              <a:buSzPts val="1300"/>
              <a:buNone/>
              <a:defRPr b="0" i="0" sz="6900" u="none" cap="none" strike="noStrike">
                <a:solidFill>
                  <a:schemeClr val="dk1"/>
                </a:solidFill>
                <a:latin typeface="Arial"/>
                <a:ea typeface="Arial"/>
                <a:cs typeface="Arial"/>
                <a:sym typeface="Arial"/>
              </a:defRPr>
            </a:lvl1pPr>
            <a:lvl2pPr lvl="1" marR="0" rtl="0" algn="l">
              <a:spcBef>
                <a:spcPts val="0"/>
              </a:spcBef>
              <a:spcAft>
                <a:spcPts val="0"/>
              </a:spcAft>
              <a:buSzPts val="1300"/>
              <a:buNone/>
              <a:defRPr b="0" i="0" sz="2900" u="none" cap="none" strike="noStrike">
                <a:solidFill>
                  <a:schemeClr val="dk1"/>
                </a:solidFill>
                <a:latin typeface="Arial"/>
                <a:ea typeface="Arial"/>
                <a:cs typeface="Arial"/>
                <a:sym typeface="Arial"/>
              </a:defRPr>
            </a:lvl2pPr>
            <a:lvl3pPr lvl="2" marR="0" rtl="0" algn="l">
              <a:spcBef>
                <a:spcPts val="0"/>
              </a:spcBef>
              <a:spcAft>
                <a:spcPts val="0"/>
              </a:spcAft>
              <a:buSzPts val="1300"/>
              <a:buNone/>
              <a:defRPr b="0" i="0" sz="2900" u="none" cap="none" strike="noStrike">
                <a:solidFill>
                  <a:schemeClr val="dk1"/>
                </a:solidFill>
                <a:latin typeface="Arial"/>
                <a:ea typeface="Arial"/>
                <a:cs typeface="Arial"/>
                <a:sym typeface="Arial"/>
              </a:defRPr>
            </a:lvl3pPr>
            <a:lvl4pPr lvl="3" marR="0" rtl="0" algn="l">
              <a:spcBef>
                <a:spcPts val="0"/>
              </a:spcBef>
              <a:spcAft>
                <a:spcPts val="0"/>
              </a:spcAft>
              <a:buSzPts val="1300"/>
              <a:buNone/>
              <a:defRPr b="0" i="0" sz="2900" u="none" cap="none" strike="noStrike">
                <a:solidFill>
                  <a:schemeClr val="dk1"/>
                </a:solidFill>
                <a:latin typeface="Arial"/>
                <a:ea typeface="Arial"/>
                <a:cs typeface="Arial"/>
                <a:sym typeface="Arial"/>
              </a:defRPr>
            </a:lvl4pPr>
            <a:lvl5pPr lvl="4" marR="0" rtl="0" algn="l">
              <a:spcBef>
                <a:spcPts val="0"/>
              </a:spcBef>
              <a:spcAft>
                <a:spcPts val="0"/>
              </a:spcAft>
              <a:buSzPts val="1300"/>
              <a:buNone/>
              <a:defRPr b="0" i="0" sz="2900" u="none" cap="none" strike="noStrike">
                <a:solidFill>
                  <a:schemeClr val="dk1"/>
                </a:solidFill>
                <a:latin typeface="Arial"/>
                <a:ea typeface="Arial"/>
                <a:cs typeface="Arial"/>
                <a:sym typeface="Arial"/>
              </a:defRPr>
            </a:lvl5pPr>
            <a:lvl6pPr lvl="5" marR="0" rtl="0" algn="l">
              <a:spcBef>
                <a:spcPts val="0"/>
              </a:spcBef>
              <a:spcAft>
                <a:spcPts val="0"/>
              </a:spcAft>
              <a:buSzPts val="1300"/>
              <a:buNone/>
              <a:defRPr b="0" i="0" sz="2900" u="none" cap="none" strike="noStrike">
                <a:solidFill>
                  <a:schemeClr val="dk1"/>
                </a:solidFill>
                <a:latin typeface="Arial"/>
                <a:ea typeface="Arial"/>
                <a:cs typeface="Arial"/>
                <a:sym typeface="Arial"/>
              </a:defRPr>
            </a:lvl6pPr>
            <a:lvl7pPr lvl="6" marR="0" rtl="0" algn="l">
              <a:spcBef>
                <a:spcPts val="0"/>
              </a:spcBef>
              <a:spcAft>
                <a:spcPts val="0"/>
              </a:spcAft>
              <a:buSzPts val="1300"/>
              <a:buNone/>
              <a:defRPr b="0" i="0" sz="2900" u="none" cap="none" strike="noStrike">
                <a:solidFill>
                  <a:schemeClr val="dk1"/>
                </a:solidFill>
                <a:latin typeface="Arial"/>
                <a:ea typeface="Arial"/>
                <a:cs typeface="Arial"/>
                <a:sym typeface="Arial"/>
              </a:defRPr>
            </a:lvl7pPr>
            <a:lvl8pPr lvl="7" marR="0" rtl="0" algn="l">
              <a:spcBef>
                <a:spcPts val="0"/>
              </a:spcBef>
              <a:spcAft>
                <a:spcPts val="0"/>
              </a:spcAft>
              <a:buSzPts val="1300"/>
              <a:buNone/>
              <a:defRPr b="0" i="0" sz="2900" u="none" cap="none" strike="noStrike">
                <a:solidFill>
                  <a:schemeClr val="dk1"/>
                </a:solidFill>
                <a:latin typeface="Arial"/>
                <a:ea typeface="Arial"/>
                <a:cs typeface="Arial"/>
                <a:sym typeface="Arial"/>
              </a:defRPr>
            </a:lvl8pPr>
            <a:lvl9pPr lvl="8" marR="0" rtl="0" algn="l">
              <a:spcBef>
                <a:spcPts val="0"/>
              </a:spcBef>
              <a:spcAft>
                <a:spcPts val="0"/>
              </a:spcAft>
              <a:buSzPts val="1300"/>
              <a:buNone/>
              <a:defRPr b="0" i="0" sz="2900" u="none" cap="none" strike="noStrike">
                <a:solidFill>
                  <a:schemeClr val="dk1"/>
                </a:solidFill>
                <a:latin typeface="Arial"/>
                <a:ea typeface="Arial"/>
                <a:cs typeface="Arial"/>
                <a:sym typeface="Arial"/>
              </a:defRPr>
            </a:lvl9pPr>
          </a:lstStyle>
          <a:p/>
        </p:txBody>
      </p:sp>
      <p:sp>
        <p:nvSpPr>
          <p:cNvPr id="9" name="Google Shape;9;p1"/>
          <p:cNvSpPr txBox="1"/>
          <p:nvPr>
            <p:ph idx="11" type="ftr"/>
          </p:nvPr>
        </p:nvSpPr>
        <p:spPr>
          <a:xfrm>
            <a:off x="14625313" y="27571746"/>
            <a:ext cx="13554000" cy="2102400"/>
          </a:xfrm>
          <a:prstGeom prst="rect">
            <a:avLst/>
          </a:prstGeom>
          <a:noFill/>
          <a:ln>
            <a:noFill/>
          </a:ln>
        </p:spPr>
        <p:txBody>
          <a:bodyPr anchorCtr="0" anchor="t" bIns="224950" lIns="449900" spcFirstLastPara="1" rIns="449900" wrap="square" tIns="224950">
            <a:noAutofit/>
          </a:bodyPr>
          <a:lstStyle>
            <a:lvl1pPr lvl="0" marR="0" rtl="0" algn="ctr">
              <a:spcBef>
                <a:spcPts val="0"/>
              </a:spcBef>
              <a:spcAft>
                <a:spcPts val="0"/>
              </a:spcAft>
              <a:buSzPts val="1300"/>
              <a:buNone/>
              <a:defRPr b="0" i="0" sz="6900" u="none" cap="none" strike="noStrike">
                <a:solidFill>
                  <a:schemeClr val="dk1"/>
                </a:solidFill>
                <a:latin typeface="Arial"/>
                <a:ea typeface="Arial"/>
                <a:cs typeface="Arial"/>
                <a:sym typeface="Arial"/>
              </a:defRPr>
            </a:lvl1pPr>
            <a:lvl2pPr lvl="1" marR="0" rtl="0" algn="l">
              <a:spcBef>
                <a:spcPts val="0"/>
              </a:spcBef>
              <a:spcAft>
                <a:spcPts val="0"/>
              </a:spcAft>
              <a:buSzPts val="1300"/>
              <a:buNone/>
              <a:defRPr b="0" i="0" sz="2900" u="none" cap="none" strike="noStrike">
                <a:solidFill>
                  <a:schemeClr val="dk1"/>
                </a:solidFill>
                <a:latin typeface="Arial"/>
                <a:ea typeface="Arial"/>
                <a:cs typeface="Arial"/>
                <a:sym typeface="Arial"/>
              </a:defRPr>
            </a:lvl2pPr>
            <a:lvl3pPr lvl="2" marR="0" rtl="0" algn="l">
              <a:spcBef>
                <a:spcPts val="0"/>
              </a:spcBef>
              <a:spcAft>
                <a:spcPts val="0"/>
              </a:spcAft>
              <a:buSzPts val="1300"/>
              <a:buNone/>
              <a:defRPr b="0" i="0" sz="2900" u="none" cap="none" strike="noStrike">
                <a:solidFill>
                  <a:schemeClr val="dk1"/>
                </a:solidFill>
                <a:latin typeface="Arial"/>
                <a:ea typeface="Arial"/>
                <a:cs typeface="Arial"/>
                <a:sym typeface="Arial"/>
              </a:defRPr>
            </a:lvl3pPr>
            <a:lvl4pPr lvl="3" marR="0" rtl="0" algn="l">
              <a:spcBef>
                <a:spcPts val="0"/>
              </a:spcBef>
              <a:spcAft>
                <a:spcPts val="0"/>
              </a:spcAft>
              <a:buSzPts val="1300"/>
              <a:buNone/>
              <a:defRPr b="0" i="0" sz="2900" u="none" cap="none" strike="noStrike">
                <a:solidFill>
                  <a:schemeClr val="dk1"/>
                </a:solidFill>
                <a:latin typeface="Arial"/>
                <a:ea typeface="Arial"/>
                <a:cs typeface="Arial"/>
                <a:sym typeface="Arial"/>
              </a:defRPr>
            </a:lvl4pPr>
            <a:lvl5pPr lvl="4" marR="0" rtl="0" algn="l">
              <a:spcBef>
                <a:spcPts val="0"/>
              </a:spcBef>
              <a:spcAft>
                <a:spcPts val="0"/>
              </a:spcAft>
              <a:buSzPts val="1300"/>
              <a:buNone/>
              <a:defRPr b="0" i="0" sz="2900" u="none" cap="none" strike="noStrike">
                <a:solidFill>
                  <a:schemeClr val="dk1"/>
                </a:solidFill>
                <a:latin typeface="Arial"/>
                <a:ea typeface="Arial"/>
                <a:cs typeface="Arial"/>
                <a:sym typeface="Arial"/>
              </a:defRPr>
            </a:lvl5pPr>
            <a:lvl6pPr lvl="5" marR="0" rtl="0" algn="l">
              <a:spcBef>
                <a:spcPts val="0"/>
              </a:spcBef>
              <a:spcAft>
                <a:spcPts val="0"/>
              </a:spcAft>
              <a:buSzPts val="1300"/>
              <a:buNone/>
              <a:defRPr b="0" i="0" sz="2900" u="none" cap="none" strike="noStrike">
                <a:solidFill>
                  <a:schemeClr val="dk1"/>
                </a:solidFill>
                <a:latin typeface="Arial"/>
                <a:ea typeface="Arial"/>
                <a:cs typeface="Arial"/>
                <a:sym typeface="Arial"/>
              </a:defRPr>
            </a:lvl6pPr>
            <a:lvl7pPr lvl="6" marR="0" rtl="0" algn="l">
              <a:spcBef>
                <a:spcPts val="0"/>
              </a:spcBef>
              <a:spcAft>
                <a:spcPts val="0"/>
              </a:spcAft>
              <a:buSzPts val="1300"/>
              <a:buNone/>
              <a:defRPr b="0" i="0" sz="2900" u="none" cap="none" strike="noStrike">
                <a:solidFill>
                  <a:schemeClr val="dk1"/>
                </a:solidFill>
                <a:latin typeface="Arial"/>
                <a:ea typeface="Arial"/>
                <a:cs typeface="Arial"/>
                <a:sym typeface="Arial"/>
              </a:defRPr>
            </a:lvl7pPr>
            <a:lvl8pPr lvl="7" marR="0" rtl="0" algn="l">
              <a:spcBef>
                <a:spcPts val="0"/>
              </a:spcBef>
              <a:spcAft>
                <a:spcPts val="0"/>
              </a:spcAft>
              <a:buSzPts val="1300"/>
              <a:buNone/>
              <a:defRPr b="0" i="0" sz="2900" u="none" cap="none" strike="noStrike">
                <a:solidFill>
                  <a:schemeClr val="dk1"/>
                </a:solidFill>
                <a:latin typeface="Arial"/>
                <a:ea typeface="Arial"/>
                <a:cs typeface="Arial"/>
                <a:sym typeface="Arial"/>
              </a:defRPr>
            </a:lvl8pPr>
            <a:lvl9pPr lvl="8" marR="0" rtl="0" algn="l">
              <a:spcBef>
                <a:spcPts val="0"/>
              </a:spcBef>
              <a:spcAft>
                <a:spcPts val="0"/>
              </a:spcAft>
              <a:buSzPts val="1300"/>
              <a:buNone/>
              <a:defRPr b="0" i="0" sz="2900" u="none" cap="none" strike="noStrike">
                <a:solidFill>
                  <a:schemeClr val="dk1"/>
                </a:solidFill>
                <a:latin typeface="Arial"/>
                <a:ea typeface="Arial"/>
                <a:cs typeface="Arial"/>
                <a:sym typeface="Arial"/>
              </a:defRPr>
            </a:lvl9pPr>
          </a:lstStyle>
          <a:p/>
        </p:txBody>
      </p:sp>
      <p:sp>
        <p:nvSpPr>
          <p:cNvPr id="10" name="Google Shape;10;p1"/>
          <p:cNvSpPr txBox="1"/>
          <p:nvPr>
            <p:ph idx="12" type="sldNum"/>
          </p:nvPr>
        </p:nvSpPr>
        <p:spPr>
          <a:xfrm>
            <a:off x="30676466" y="27571746"/>
            <a:ext cx="9987000" cy="2102400"/>
          </a:xfrm>
          <a:prstGeom prst="rect">
            <a:avLst/>
          </a:prstGeom>
          <a:noFill/>
          <a:ln>
            <a:noFill/>
          </a:ln>
        </p:spPr>
        <p:txBody>
          <a:bodyPr anchorCtr="0" anchor="t" bIns="224950" lIns="449900" spcFirstLastPara="1" rIns="449900" wrap="square" tIns="224950">
            <a:noAutofit/>
          </a:bodyPr>
          <a:lstStyle>
            <a:lvl1pPr indent="0" lvl="0" marL="0" marR="0" rtl="0" algn="r">
              <a:spcBef>
                <a:spcPts val="0"/>
              </a:spcBef>
              <a:spcAft>
                <a:spcPts val="0"/>
              </a:spcAft>
              <a:buNone/>
              <a:defRPr b="0" i="0" sz="6900" u="none" cap="none" strike="noStrike">
                <a:solidFill>
                  <a:schemeClr val="dk1"/>
                </a:solidFill>
                <a:latin typeface="Arial"/>
                <a:ea typeface="Arial"/>
                <a:cs typeface="Arial"/>
                <a:sym typeface="Arial"/>
              </a:defRPr>
            </a:lvl1pPr>
            <a:lvl2pPr indent="0" lvl="1" marL="0" marR="0" rtl="0" algn="r">
              <a:spcBef>
                <a:spcPts val="0"/>
              </a:spcBef>
              <a:spcAft>
                <a:spcPts val="0"/>
              </a:spcAft>
              <a:buNone/>
              <a:defRPr b="0" i="0" sz="6900" u="none" cap="none" strike="noStrike">
                <a:solidFill>
                  <a:schemeClr val="dk1"/>
                </a:solidFill>
                <a:latin typeface="Arial"/>
                <a:ea typeface="Arial"/>
                <a:cs typeface="Arial"/>
                <a:sym typeface="Arial"/>
              </a:defRPr>
            </a:lvl2pPr>
            <a:lvl3pPr indent="0" lvl="2" marL="0" marR="0" rtl="0" algn="r">
              <a:spcBef>
                <a:spcPts val="0"/>
              </a:spcBef>
              <a:spcAft>
                <a:spcPts val="0"/>
              </a:spcAft>
              <a:buNone/>
              <a:defRPr b="0" i="0" sz="6900" u="none" cap="none" strike="noStrike">
                <a:solidFill>
                  <a:schemeClr val="dk1"/>
                </a:solidFill>
                <a:latin typeface="Arial"/>
                <a:ea typeface="Arial"/>
                <a:cs typeface="Arial"/>
                <a:sym typeface="Arial"/>
              </a:defRPr>
            </a:lvl3pPr>
            <a:lvl4pPr indent="0" lvl="3" marL="0" marR="0" rtl="0" algn="r">
              <a:spcBef>
                <a:spcPts val="0"/>
              </a:spcBef>
              <a:spcAft>
                <a:spcPts val="0"/>
              </a:spcAft>
              <a:buNone/>
              <a:defRPr b="0" i="0" sz="6900" u="none" cap="none" strike="noStrike">
                <a:solidFill>
                  <a:schemeClr val="dk1"/>
                </a:solidFill>
                <a:latin typeface="Arial"/>
                <a:ea typeface="Arial"/>
                <a:cs typeface="Arial"/>
                <a:sym typeface="Arial"/>
              </a:defRPr>
            </a:lvl4pPr>
            <a:lvl5pPr indent="0" lvl="4" marL="0" marR="0" rtl="0" algn="r">
              <a:spcBef>
                <a:spcPts val="0"/>
              </a:spcBef>
              <a:spcAft>
                <a:spcPts val="0"/>
              </a:spcAft>
              <a:buNone/>
              <a:defRPr b="0" i="0" sz="6900" u="none" cap="none" strike="noStrike">
                <a:solidFill>
                  <a:schemeClr val="dk1"/>
                </a:solidFill>
                <a:latin typeface="Arial"/>
                <a:ea typeface="Arial"/>
                <a:cs typeface="Arial"/>
                <a:sym typeface="Arial"/>
              </a:defRPr>
            </a:lvl5pPr>
            <a:lvl6pPr indent="0" lvl="5" marL="0" marR="0" rtl="0" algn="r">
              <a:spcBef>
                <a:spcPts val="0"/>
              </a:spcBef>
              <a:spcAft>
                <a:spcPts val="0"/>
              </a:spcAft>
              <a:buNone/>
              <a:defRPr b="0" i="0" sz="6900" u="none" cap="none" strike="noStrike">
                <a:solidFill>
                  <a:schemeClr val="dk1"/>
                </a:solidFill>
                <a:latin typeface="Arial"/>
                <a:ea typeface="Arial"/>
                <a:cs typeface="Arial"/>
                <a:sym typeface="Arial"/>
              </a:defRPr>
            </a:lvl6pPr>
            <a:lvl7pPr indent="0" lvl="6" marL="0" marR="0" rtl="0" algn="r">
              <a:spcBef>
                <a:spcPts val="0"/>
              </a:spcBef>
              <a:spcAft>
                <a:spcPts val="0"/>
              </a:spcAft>
              <a:buNone/>
              <a:defRPr b="0" i="0" sz="6900" u="none" cap="none" strike="noStrike">
                <a:solidFill>
                  <a:schemeClr val="dk1"/>
                </a:solidFill>
                <a:latin typeface="Arial"/>
                <a:ea typeface="Arial"/>
                <a:cs typeface="Arial"/>
                <a:sym typeface="Arial"/>
              </a:defRPr>
            </a:lvl7pPr>
            <a:lvl8pPr indent="0" lvl="7" marL="0" marR="0" rtl="0" algn="r">
              <a:spcBef>
                <a:spcPts val="0"/>
              </a:spcBef>
              <a:spcAft>
                <a:spcPts val="0"/>
              </a:spcAft>
              <a:buNone/>
              <a:defRPr b="0" i="0" sz="6900" u="none" cap="none" strike="noStrike">
                <a:solidFill>
                  <a:schemeClr val="dk1"/>
                </a:solidFill>
                <a:latin typeface="Arial"/>
                <a:ea typeface="Arial"/>
                <a:cs typeface="Arial"/>
                <a:sym typeface="Arial"/>
              </a:defRPr>
            </a:lvl8pPr>
            <a:lvl9pPr indent="0" lvl="8" marL="0" marR="0" rtl="0" algn="r">
              <a:spcBef>
                <a:spcPts val="0"/>
              </a:spcBef>
              <a:spcAft>
                <a:spcPts val="0"/>
              </a:spcAft>
              <a:buNone/>
              <a:defRPr b="0" i="0" sz="69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300">
              <a:solidFill>
                <a:srgbClr val="000000"/>
              </a:solidFill>
            </a:endParaRPr>
          </a:p>
        </p:txBody>
      </p:sp>
      <p:pic>
        <p:nvPicPr>
          <p:cNvPr id="11" name="Google Shape;11;p1"/>
          <p:cNvPicPr preferRelativeResize="0"/>
          <p:nvPr/>
        </p:nvPicPr>
        <p:blipFill rotWithShape="1">
          <a:blip r:embed="rId1">
            <a:alphaModFix/>
          </a:blip>
          <a:srcRect b="0" l="0" r="0" t="0"/>
          <a:stretch/>
        </p:blipFill>
        <p:spPr>
          <a:xfrm rot="-5400000">
            <a:off x="-10946120" y="15137887"/>
            <a:ext cx="13128848" cy="4018082"/>
          </a:xfrm>
          <a:prstGeom prst="rect">
            <a:avLst/>
          </a:prstGeom>
          <a:noFill/>
          <a:ln>
            <a:noFill/>
          </a:ln>
        </p:spPr>
      </p:pic>
      <p:pic>
        <p:nvPicPr>
          <p:cNvPr id="12" name="Google Shape;12;p1"/>
          <p:cNvPicPr preferRelativeResize="0"/>
          <p:nvPr/>
        </p:nvPicPr>
        <p:blipFill rotWithShape="1">
          <a:blip r:embed="rId1">
            <a:alphaModFix/>
          </a:blip>
          <a:srcRect b="0" l="0" r="0" t="0"/>
          <a:stretch/>
        </p:blipFill>
        <p:spPr>
          <a:xfrm rot="5400000">
            <a:off x="40620347" y="15137888"/>
            <a:ext cx="13128848" cy="4018082"/>
          </a:xfrm>
          <a:prstGeom prst="rect">
            <a:avLst/>
          </a:prstGeom>
          <a:noFill/>
          <a:ln>
            <a:noFill/>
          </a:ln>
        </p:spPr>
      </p:pic>
      <p:pic>
        <p:nvPicPr>
          <p:cNvPr id="13" name="Google Shape;13;p1"/>
          <p:cNvPicPr preferRelativeResize="0"/>
          <p:nvPr/>
        </p:nvPicPr>
        <p:blipFill rotWithShape="1">
          <a:blip r:embed="rId2">
            <a:alphaModFix/>
          </a:blip>
          <a:srcRect b="0" l="0" r="0" t="0"/>
          <a:stretch/>
        </p:blipFill>
        <p:spPr>
          <a:xfrm>
            <a:off x="6787062" y="30742994"/>
            <a:ext cx="27565909" cy="1425017"/>
          </a:xfrm>
          <a:prstGeom prst="rect">
            <a:avLst/>
          </a:prstGeom>
          <a:noFill/>
          <a:ln>
            <a:noFill/>
          </a:ln>
        </p:spPr>
      </p:pic>
      <p:sp>
        <p:nvSpPr>
          <p:cNvPr id="14" name="Google Shape;14;p1"/>
          <p:cNvSpPr/>
          <p:nvPr/>
        </p:nvSpPr>
        <p:spPr>
          <a:xfrm>
            <a:off x="6787062" y="31268615"/>
            <a:ext cx="21401400" cy="1167900"/>
          </a:xfrm>
          <a:prstGeom prst="rect">
            <a:avLst/>
          </a:prstGeom>
          <a:noFill/>
          <a:ln>
            <a:noFill/>
          </a:ln>
        </p:spPr>
        <p:txBody>
          <a:bodyPr anchorCtr="0" anchor="ctr" bIns="43725" lIns="87475" spcFirstLastPara="1" rIns="87475" wrap="square" tIns="43725">
            <a:noAutofit/>
          </a:bodyPr>
          <a:lstStyle/>
          <a:p>
            <a:pPr indent="0" lvl="0" marL="0" marR="0" rtl="0" algn="l">
              <a:spcBef>
                <a:spcPts val="0"/>
              </a:spcBef>
              <a:spcAft>
                <a:spcPts val="0"/>
              </a:spcAft>
              <a:buNone/>
            </a:pPr>
            <a:r>
              <a:rPr b="0" i="0" lang="en-US" sz="4700" u="none" cap="none" strike="noStrike">
                <a:solidFill>
                  <a:srgbClr val="808080"/>
                </a:solidFill>
                <a:latin typeface="Arial"/>
                <a:ea typeface="Arial"/>
                <a:cs typeface="Arial"/>
                <a:sym typeface="Arial"/>
              </a:rPr>
              <a:t>Template ID: intuitivecerulean  Size: 48x36</a:t>
            </a:r>
            <a:endParaRPr sz="1300"/>
          </a:p>
        </p:txBody>
      </p:sp>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9.png"/><Relationship Id="rId10" Type="http://schemas.openxmlformats.org/officeDocument/2006/relationships/image" Target="../media/image11.png"/><Relationship Id="rId13" Type="http://schemas.openxmlformats.org/officeDocument/2006/relationships/image" Target="../media/image10.png"/><Relationship Id="rId12" Type="http://schemas.openxmlformats.org/officeDocument/2006/relationships/image" Target="../media/image8.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5.png"/><Relationship Id="rId4" Type="http://schemas.openxmlformats.org/officeDocument/2006/relationships/image" Target="../media/image3.png"/><Relationship Id="rId9" Type="http://schemas.openxmlformats.org/officeDocument/2006/relationships/image" Target="../media/image7.png"/><Relationship Id="rId15" Type="http://schemas.openxmlformats.org/officeDocument/2006/relationships/image" Target="../media/image13.png"/><Relationship Id="rId14" Type="http://schemas.openxmlformats.org/officeDocument/2006/relationships/image" Target="../media/image12.png"/><Relationship Id="rId5" Type="http://schemas.openxmlformats.org/officeDocument/2006/relationships/image" Target="../media/image4.png"/><Relationship Id="rId6" Type="http://schemas.openxmlformats.org/officeDocument/2006/relationships/image" Target="../media/image6.png"/><Relationship Id="rId7" Type="http://schemas.openxmlformats.org/officeDocument/2006/relationships/image" Target="../media/image14.png"/><Relationship Id="rId8"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DCF1F8"/>
            </a:gs>
            <a:gs pos="100000">
              <a:srgbClr val="FFFFFF"/>
            </a:gs>
          </a:gsLst>
          <a:lin ang="16200000" scaled="0"/>
        </a:gradFill>
      </p:bgPr>
    </p:bg>
    <p:spTree>
      <p:nvGrpSpPr>
        <p:cNvPr id="87" name="Shape 87"/>
        <p:cNvGrpSpPr/>
        <p:nvPr/>
      </p:nvGrpSpPr>
      <p:grpSpPr>
        <a:xfrm>
          <a:off x="0" y="0"/>
          <a:ext cx="0" cy="0"/>
          <a:chOff x="0" y="0"/>
          <a:chExt cx="0" cy="0"/>
        </a:xfrm>
      </p:grpSpPr>
      <p:sp>
        <p:nvSpPr>
          <p:cNvPr id="88" name="Google Shape;88;p13"/>
          <p:cNvSpPr/>
          <p:nvPr/>
        </p:nvSpPr>
        <p:spPr>
          <a:xfrm>
            <a:off x="0" y="0"/>
            <a:ext cx="42803100" cy="5954400"/>
          </a:xfrm>
          <a:prstGeom prst="rect">
            <a:avLst/>
          </a:prstGeom>
          <a:solidFill>
            <a:srgbClr val="1482A5"/>
          </a:solidFill>
          <a:ln>
            <a:noFill/>
          </a:ln>
        </p:spPr>
        <p:txBody>
          <a:bodyPr anchorCtr="0" anchor="ctr" bIns="65600" lIns="131225" spcFirstLastPara="1" rIns="131225" wrap="square" tIns="65600">
            <a:noAutofit/>
          </a:bodyPr>
          <a:lstStyle/>
          <a:p>
            <a:pPr indent="0" lvl="0" marL="0" marR="0" rtl="0" algn="ctr">
              <a:spcBef>
                <a:spcPts val="0"/>
              </a:spcBef>
              <a:spcAft>
                <a:spcPts val="0"/>
              </a:spcAft>
              <a:buNone/>
            </a:pPr>
            <a:r>
              <a:t/>
            </a:r>
            <a:endParaRPr b="0" i="0" sz="4600" u="none" cap="none" strike="noStrike">
              <a:solidFill>
                <a:schemeClr val="lt1"/>
              </a:solidFill>
              <a:latin typeface="Arial"/>
              <a:ea typeface="Arial"/>
              <a:cs typeface="Arial"/>
              <a:sym typeface="Arial"/>
            </a:endParaRPr>
          </a:p>
        </p:txBody>
      </p:sp>
      <p:sp>
        <p:nvSpPr>
          <p:cNvPr id="89" name="Google Shape;89;p13"/>
          <p:cNvSpPr txBox="1"/>
          <p:nvPr/>
        </p:nvSpPr>
        <p:spPr>
          <a:xfrm>
            <a:off x="2780954" y="418473"/>
            <a:ext cx="33052200" cy="17439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1600"/>
              </a:spcBef>
              <a:spcAft>
                <a:spcPts val="0"/>
              </a:spcAft>
              <a:buClr>
                <a:schemeClr val="lt1"/>
              </a:buClr>
              <a:buSzPts val="8100"/>
              <a:buFont typeface="Nunito Black"/>
              <a:buNone/>
            </a:pPr>
            <a:r>
              <a:rPr b="1" lang="en-US" sz="8100">
                <a:solidFill>
                  <a:schemeClr val="lt1"/>
                </a:solidFill>
                <a:latin typeface="Nunito Black"/>
                <a:ea typeface="Nunito Black"/>
                <a:cs typeface="Nunito Black"/>
                <a:sym typeface="Nunito Black"/>
              </a:rPr>
              <a:t>Pointer-Generator Network Applied to Scientific Articles Summarization</a:t>
            </a:r>
            <a:endParaRPr b="1" sz="8100">
              <a:solidFill>
                <a:schemeClr val="lt1"/>
              </a:solidFill>
              <a:latin typeface="Nunito Black"/>
              <a:ea typeface="Nunito Black"/>
              <a:cs typeface="Nunito Black"/>
              <a:sym typeface="Nunito Black"/>
            </a:endParaRPr>
          </a:p>
          <a:p>
            <a:pPr indent="0" lvl="0" marL="0" marR="0" rtl="0" algn="ctr">
              <a:lnSpc>
                <a:spcPct val="100000"/>
              </a:lnSpc>
              <a:spcBef>
                <a:spcPts val="1600"/>
              </a:spcBef>
              <a:spcAft>
                <a:spcPts val="0"/>
              </a:spcAft>
              <a:buClr>
                <a:schemeClr val="lt1"/>
              </a:buClr>
              <a:buSzPts val="8100"/>
              <a:buFont typeface="Nunito Black"/>
              <a:buNone/>
            </a:pPr>
            <a:r>
              <a:t/>
            </a:r>
            <a:endParaRPr b="1" sz="8100">
              <a:solidFill>
                <a:schemeClr val="lt1"/>
              </a:solidFill>
              <a:latin typeface="Nunito Black"/>
              <a:ea typeface="Nunito Black"/>
              <a:cs typeface="Nunito Black"/>
              <a:sym typeface="Nunito Black"/>
            </a:endParaRPr>
          </a:p>
        </p:txBody>
      </p:sp>
      <p:sp>
        <p:nvSpPr>
          <p:cNvPr id="90" name="Google Shape;90;p13"/>
          <p:cNvSpPr txBox="1"/>
          <p:nvPr/>
        </p:nvSpPr>
        <p:spPr>
          <a:xfrm>
            <a:off x="2803310" y="3384830"/>
            <a:ext cx="28172100" cy="17439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lt1"/>
              </a:buClr>
              <a:buSzPts val="5400"/>
              <a:buFont typeface="Arial"/>
              <a:buNone/>
            </a:pPr>
            <a:r>
              <a:rPr lang="en-US" sz="5400">
                <a:solidFill>
                  <a:schemeClr val="lt1"/>
                </a:solidFill>
                <a:latin typeface="Open Sans"/>
                <a:ea typeface="Open Sans"/>
                <a:cs typeface="Open Sans"/>
                <a:sym typeface="Open Sans"/>
              </a:rPr>
              <a:t>Tung-Duong Mai, Martin Elingaard, Dongjoo Kim</a:t>
            </a:r>
            <a:endParaRPr sz="1300"/>
          </a:p>
          <a:p>
            <a:pPr indent="0" lvl="0" marL="0" marR="0" rtl="0" algn="l">
              <a:lnSpc>
                <a:spcPct val="100000"/>
              </a:lnSpc>
              <a:spcBef>
                <a:spcPts val="1100"/>
              </a:spcBef>
              <a:spcAft>
                <a:spcPts val="0"/>
              </a:spcAft>
              <a:buClr>
                <a:schemeClr val="lt1"/>
              </a:buClr>
              <a:buSzPts val="5400"/>
              <a:buFont typeface="Arial"/>
              <a:buNone/>
            </a:pPr>
            <a:r>
              <a:rPr lang="en-US" sz="5400">
                <a:solidFill>
                  <a:schemeClr val="lt1"/>
                </a:solidFill>
                <a:latin typeface="Open Sans"/>
                <a:ea typeface="Open Sans"/>
                <a:cs typeface="Open Sans"/>
                <a:sym typeface="Open Sans"/>
              </a:rPr>
              <a:t>KAIST School of Computing, DTU Compute</a:t>
            </a:r>
            <a:endParaRPr sz="3800"/>
          </a:p>
        </p:txBody>
      </p:sp>
      <p:sp>
        <p:nvSpPr>
          <p:cNvPr id="91" name="Google Shape;91;p13"/>
          <p:cNvSpPr txBox="1"/>
          <p:nvPr/>
        </p:nvSpPr>
        <p:spPr>
          <a:xfrm>
            <a:off x="594487" y="7688717"/>
            <a:ext cx="9363300" cy="438300"/>
          </a:xfrm>
          <a:prstGeom prst="rect">
            <a:avLst/>
          </a:prstGeom>
          <a:noFill/>
          <a:ln>
            <a:noFill/>
          </a:ln>
        </p:spPr>
        <p:txBody>
          <a:bodyPr anchorCtr="0" anchor="t" bIns="43725" lIns="87450" spcFirstLastPara="1" rIns="87450" wrap="square" tIns="43725">
            <a:noAutofit/>
          </a:bodyPr>
          <a:lstStyle/>
          <a:p>
            <a:pPr indent="0" lvl="0" marL="0" marR="0" rtl="0" algn="just">
              <a:lnSpc>
                <a:spcPct val="110000"/>
              </a:lnSpc>
              <a:spcBef>
                <a:spcPts val="0"/>
              </a:spcBef>
              <a:spcAft>
                <a:spcPts val="0"/>
              </a:spcAft>
              <a:buNone/>
            </a:pPr>
            <a:r>
              <a:t/>
            </a:r>
            <a:endParaRPr sz="1300"/>
          </a:p>
        </p:txBody>
      </p:sp>
      <p:sp>
        <p:nvSpPr>
          <p:cNvPr id="92" name="Google Shape;92;p13"/>
          <p:cNvSpPr/>
          <p:nvPr/>
        </p:nvSpPr>
        <p:spPr>
          <a:xfrm>
            <a:off x="594487" y="6561431"/>
            <a:ext cx="9363300" cy="803100"/>
          </a:xfrm>
          <a:prstGeom prst="rect">
            <a:avLst/>
          </a:prstGeom>
          <a:solidFill>
            <a:srgbClr val="A0BEC8"/>
          </a:solidFill>
          <a:ln>
            <a:noFill/>
          </a:ln>
        </p:spPr>
        <p:txBody>
          <a:bodyPr anchorCtr="0" anchor="ctr" bIns="65575" lIns="262425" spcFirstLastPara="1" rIns="262425" wrap="square" tIns="69975">
            <a:noAutofit/>
          </a:bodyPr>
          <a:lstStyle/>
          <a:p>
            <a:pPr indent="0" lvl="0" marL="0" marR="0" rtl="0" algn="ctr">
              <a:spcBef>
                <a:spcPts val="0"/>
              </a:spcBef>
              <a:spcAft>
                <a:spcPts val="0"/>
              </a:spcAft>
              <a:buNone/>
            </a:pPr>
            <a:r>
              <a:rPr b="1" lang="en-US" sz="4600">
                <a:solidFill>
                  <a:schemeClr val="lt1"/>
                </a:solidFill>
                <a:latin typeface="Nunito"/>
                <a:ea typeface="Nunito"/>
                <a:cs typeface="Nunito"/>
                <a:sym typeface="Nunito"/>
              </a:rPr>
              <a:t>Background</a:t>
            </a:r>
            <a:endParaRPr sz="4600"/>
          </a:p>
        </p:txBody>
      </p:sp>
      <p:sp>
        <p:nvSpPr>
          <p:cNvPr id="93" name="Google Shape;93;p13"/>
          <p:cNvSpPr/>
          <p:nvPr/>
        </p:nvSpPr>
        <p:spPr>
          <a:xfrm>
            <a:off x="10874880" y="6561434"/>
            <a:ext cx="18701100" cy="803100"/>
          </a:xfrm>
          <a:prstGeom prst="rect">
            <a:avLst/>
          </a:prstGeom>
          <a:solidFill>
            <a:srgbClr val="A0BEC8"/>
          </a:solidFill>
          <a:ln>
            <a:noFill/>
          </a:ln>
        </p:spPr>
        <p:txBody>
          <a:bodyPr anchorCtr="0" anchor="ctr" bIns="65575" lIns="262425" spcFirstLastPara="1" rIns="262425" wrap="square" tIns="69975">
            <a:noAutofit/>
          </a:bodyPr>
          <a:lstStyle/>
          <a:p>
            <a:pPr indent="0" lvl="0" marL="0" marR="0" rtl="0" algn="ctr">
              <a:spcBef>
                <a:spcPts val="0"/>
              </a:spcBef>
              <a:spcAft>
                <a:spcPts val="0"/>
              </a:spcAft>
              <a:buNone/>
            </a:pPr>
            <a:r>
              <a:rPr b="1" lang="en-US" sz="4600">
                <a:solidFill>
                  <a:schemeClr val="lt1"/>
                </a:solidFill>
                <a:latin typeface="Nunito"/>
                <a:ea typeface="Nunito"/>
                <a:cs typeface="Nunito"/>
                <a:sym typeface="Nunito"/>
              </a:rPr>
              <a:t>Model</a:t>
            </a:r>
            <a:endParaRPr sz="4600"/>
          </a:p>
        </p:txBody>
      </p:sp>
      <p:sp>
        <p:nvSpPr>
          <p:cNvPr id="94" name="Google Shape;94;p13"/>
          <p:cNvSpPr txBox="1"/>
          <p:nvPr/>
        </p:nvSpPr>
        <p:spPr>
          <a:xfrm>
            <a:off x="10806725" y="21603475"/>
            <a:ext cx="8433300" cy="1599000"/>
          </a:xfrm>
          <a:prstGeom prst="rect">
            <a:avLst/>
          </a:prstGeom>
          <a:noFill/>
          <a:ln>
            <a:noFill/>
          </a:ln>
        </p:spPr>
        <p:txBody>
          <a:bodyPr anchorCtr="0" anchor="t" bIns="43725" lIns="87450" spcFirstLastPara="1" rIns="87450" wrap="square" tIns="43725">
            <a:noAutofit/>
          </a:bodyPr>
          <a:lstStyle/>
          <a:p>
            <a:pPr indent="0" lvl="0" marL="0" marR="0" rtl="0" algn="just">
              <a:lnSpc>
                <a:spcPct val="110000"/>
              </a:lnSpc>
              <a:spcBef>
                <a:spcPts val="0"/>
              </a:spcBef>
              <a:spcAft>
                <a:spcPts val="0"/>
              </a:spcAft>
              <a:buNone/>
            </a:pPr>
            <a:r>
              <a:rPr lang="en-US" sz="3400">
                <a:solidFill>
                  <a:schemeClr val="dk1"/>
                </a:solidFill>
                <a:latin typeface="Open Sans"/>
                <a:ea typeface="Open Sans"/>
                <a:cs typeface="Open Sans"/>
                <a:sym typeface="Open Sans"/>
              </a:rPr>
              <a:t>RNN cell: </a:t>
            </a:r>
            <a:r>
              <a:rPr b="1" lang="en-US" sz="3400">
                <a:solidFill>
                  <a:schemeClr val="dk1"/>
                </a:solidFill>
                <a:latin typeface="Open Sans"/>
                <a:ea typeface="Open Sans"/>
                <a:cs typeface="Open Sans"/>
                <a:sym typeface="Open Sans"/>
              </a:rPr>
              <a:t>GRU </a:t>
            </a:r>
            <a:r>
              <a:rPr lang="en-US" sz="3400">
                <a:solidFill>
                  <a:schemeClr val="dk1"/>
                </a:solidFill>
                <a:latin typeface="Open Sans"/>
                <a:ea typeface="Open Sans"/>
                <a:cs typeface="Open Sans"/>
                <a:sym typeface="Open Sans"/>
              </a:rPr>
              <a:t>is faster and reduces the loss faster (tested on vanilla model).</a:t>
            </a:r>
            <a:endParaRPr sz="3400">
              <a:solidFill>
                <a:schemeClr val="dk1"/>
              </a:solidFill>
              <a:latin typeface="Open Sans"/>
              <a:ea typeface="Open Sans"/>
              <a:cs typeface="Open Sans"/>
              <a:sym typeface="Open Sans"/>
            </a:endParaRPr>
          </a:p>
          <a:p>
            <a:pPr indent="0" lvl="0" marL="0" marR="0" rtl="0" algn="just">
              <a:lnSpc>
                <a:spcPct val="110000"/>
              </a:lnSpc>
              <a:spcBef>
                <a:spcPts val="0"/>
              </a:spcBef>
              <a:spcAft>
                <a:spcPts val="0"/>
              </a:spcAft>
              <a:buNone/>
            </a:pPr>
            <a:r>
              <a:t/>
            </a:r>
            <a:endParaRPr sz="3400">
              <a:solidFill>
                <a:schemeClr val="dk1"/>
              </a:solidFill>
              <a:latin typeface="Open Sans"/>
              <a:ea typeface="Open Sans"/>
              <a:cs typeface="Open Sans"/>
              <a:sym typeface="Open Sans"/>
            </a:endParaRPr>
          </a:p>
          <a:p>
            <a:pPr indent="0" lvl="0" marL="0" marR="0" rtl="0" algn="just">
              <a:lnSpc>
                <a:spcPct val="110000"/>
              </a:lnSpc>
              <a:spcBef>
                <a:spcPts val="0"/>
              </a:spcBef>
              <a:spcAft>
                <a:spcPts val="0"/>
              </a:spcAft>
              <a:buNone/>
            </a:pPr>
            <a:r>
              <a:t/>
            </a:r>
            <a:endParaRPr sz="3400">
              <a:solidFill>
                <a:schemeClr val="dk1"/>
              </a:solidFill>
              <a:latin typeface="Open Sans"/>
              <a:ea typeface="Open Sans"/>
              <a:cs typeface="Open Sans"/>
              <a:sym typeface="Open Sans"/>
            </a:endParaRPr>
          </a:p>
          <a:p>
            <a:pPr indent="0" lvl="0" marL="0" marR="0" rtl="0" algn="just">
              <a:lnSpc>
                <a:spcPct val="110000"/>
              </a:lnSpc>
              <a:spcBef>
                <a:spcPts val="0"/>
              </a:spcBef>
              <a:spcAft>
                <a:spcPts val="0"/>
              </a:spcAft>
              <a:buNone/>
            </a:pPr>
            <a:r>
              <a:t/>
            </a:r>
            <a:endParaRPr sz="3400">
              <a:solidFill>
                <a:schemeClr val="dk1"/>
              </a:solidFill>
              <a:latin typeface="Open Sans"/>
              <a:ea typeface="Open Sans"/>
              <a:cs typeface="Open Sans"/>
              <a:sym typeface="Open Sans"/>
            </a:endParaRPr>
          </a:p>
          <a:p>
            <a:pPr indent="0" lvl="0" marL="0" rtl="0" algn="just">
              <a:lnSpc>
                <a:spcPct val="110000"/>
              </a:lnSpc>
              <a:spcBef>
                <a:spcPts val="0"/>
              </a:spcBef>
              <a:spcAft>
                <a:spcPts val="0"/>
              </a:spcAft>
              <a:buNone/>
            </a:pPr>
            <a:r>
              <a:t/>
            </a:r>
            <a:endParaRPr sz="3400">
              <a:solidFill>
                <a:schemeClr val="dk1"/>
              </a:solidFill>
              <a:latin typeface="Open Sans"/>
              <a:ea typeface="Open Sans"/>
              <a:cs typeface="Open Sans"/>
              <a:sym typeface="Open Sans"/>
            </a:endParaRPr>
          </a:p>
          <a:p>
            <a:pPr indent="0" lvl="0" marL="0" marR="0" rtl="0" algn="just">
              <a:lnSpc>
                <a:spcPct val="110000"/>
              </a:lnSpc>
              <a:spcBef>
                <a:spcPts val="0"/>
              </a:spcBef>
              <a:spcAft>
                <a:spcPts val="0"/>
              </a:spcAft>
              <a:buNone/>
            </a:pPr>
            <a:r>
              <a:t/>
            </a:r>
            <a:endParaRPr sz="3400">
              <a:solidFill>
                <a:schemeClr val="dk1"/>
              </a:solidFill>
              <a:latin typeface="Open Sans"/>
              <a:ea typeface="Open Sans"/>
              <a:cs typeface="Open Sans"/>
              <a:sym typeface="Open Sans"/>
            </a:endParaRPr>
          </a:p>
          <a:p>
            <a:pPr indent="0" lvl="0" marL="0" marR="0" rtl="0" algn="just">
              <a:lnSpc>
                <a:spcPct val="110000"/>
              </a:lnSpc>
              <a:spcBef>
                <a:spcPts val="0"/>
              </a:spcBef>
              <a:spcAft>
                <a:spcPts val="0"/>
              </a:spcAft>
              <a:buNone/>
            </a:pPr>
            <a:r>
              <a:t/>
            </a:r>
            <a:endParaRPr sz="3400">
              <a:solidFill>
                <a:schemeClr val="dk1"/>
              </a:solidFill>
              <a:latin typeface="Open Sans"/>
              <a:ea typeface="Open Sans"/>
              <a:cs typeface="Open Sans"/>
              <a:sym typeface="Open Sans"/>
            </a:endParaRPr>
          </a:p>
          <a:p>
            <a:pPr indent="0" lvl="0" marL="0" marR="0" rtl="0" algn="just">
              <a:lnSpc>
                <a:spcPct val="110000"/>
              </a:lnSpc>
              <a:spcBef>
                <a:spcPts val="0"/>
              </a:spcBef>
              <a:spcAft>
                <a:spcPts val="0"/>
              </a:spcAft>
              <a:buNone/>
            </a:pPr>
            <a:r>
              <a:t/>
            </a:r>
            <a:endParaRPr sz="3400">
              <a:solidFill>
                <a:schemeClr val="dk1"/>
              </a:solidFill>
              <a:latin typeface="Open Sans"/>
              <a:ea typeface="Open Sans"/>
              <a:cs typeface="Open Sans"/>
              <a:sym typeface="Open Sans"/>
            </a:endParaRPr>
          </a:p>
        </p:txBody>
      </p:sp>
      <p:sp>
        <p:nvSpPr>
          <p:cNvPr id="95" name="Google Shape;95;p13"/>
          <p:cNvSpPr/>
          <p:nvPr/>
        </p:nvSpPr>
        <p:spPr>
          <a:xfrm>
            <a:off x="10874892" y="20471516"/>
            <a:ext cx="18701100" cy="803100"/>
          </a:xfrm>
          <a:prstGeom prst="rect">
            <a:avLst/>
          </a:prstGeom>
          <a:solidFill>
            <a:srgbClr val="A0BEC8"/>
          </a:solidFill>
          <a:ln>
            <a:noFill/>
          </a:ln>
        </p:spPr>
        <p:txBody>
          <a:bodyPr anchorCtr="0" anchor="ctr" bIns="65575" lIns="262425" spcFirstLastPara="1" rIns="262425" wrap="square" tIns="69975">
            <a:noAutofit/>
          </a:bodyPr>
          <a:lstStyle/>
          <a:p>
            <a:pPr indent="0" lvl="0" marL="0" marR="0" rtl="0" algn="ctr">
              <a:spcBef>
                <a:spcPts val="0"/>
              </a:spcBef>
              <a:spcAft>
                <a:spcPts val="0"/>
              </a:spcAft>
              <a:buNone/>
            </a:pPr>
            <a:r>
              <a:rPr b="1" lang="en-US" sz="4600">
                <a:solidFill>
                  <a:schemeClr val="lt1"/>
                </a:solidFill>
                <a:latin typeface="Nunito"/>
                <a:ea typeface="Nunito"/>
                <a:cs typeface="Nunito"/>
                <a:sym typeface="Nunito"/>
              </a:rPr>
              <a:t>Models Selection and Hyperparameters Tuning</a:t>
            </a:r>
            <a:endParaRPr sz="4600"/>
          </a:p>
        </p:txBody>
      </p:sp>
      <p:sp>
        <p:nvSpPr>
          <p:cNvPr id="96" name="Google Shape;96;p13"/>
          <p:cNvSpPr txBox="1"/>
          <p:nvPr/>
        </p:nvSpPr>
        <p:spPr>
          <a:xfrm>
            <a:off x="30460175" y="7536360"/>
            <a:ext cx="11748300" cy="2482500"/>
          </a:xfrm>
          <a:prstGeom prst="rect">
            <a:avLst/>
          </a:prstGeom>
          <a:noFill/>
          <a:ln>
            <a:noFill/>
          </a:ln>
        </p:spPr>
        <p:txBody>
          <a:bodyPr anchorCtr="0" anchor="t" bIns="43725" lIns="87450" spcFirstLastPara="1" rIns="87450" wrap="square" tIns="43725">
            <a:noAutofit/>
          </a:bodyPr>
          <a:lstStyle/>
          <a:p>
            <a:pPr indent="0" lvl="0" marL="0" rtl="0" algn="just">
              <a:lnSpc>
                <a:spcPct val="110000"/>
              </a:lnSpc>
              <a:spcBef>
                <a:spcPts val="0"/>
              </a:spcBef>
              <a:spcAft>
                <a:spcPts val="0"/>
              </a:spcAft>
              <a:buSzPts val="1100"/>
              <a:buNone/>
            </a:pPr>
            <a:r>
              <a:rPr lang="en-US" sz="3400">
                <a:solidFill>
                  <a:srgbClr val="980000"/>
                </a:solidFill>
                <a:latin typeface="Open Sans"/>
                <a:ea typeface="Open Sans"/>
                <a:cs typeface="Open Sans"/>
                <a:sym typeface="Open Sans"/>
              </a:rPr>
              <a:t>Red:</a:t>
            </a:r>
            <a:r>
              <a:rPr lang="en-US" sz="3400">
                <a:solidFill>
                  <a:schemeClr val="dk1"/>
                </a:solidFill>
                <a:latin typeface="Open Sans"/>
                <a:ea typeface="Open Sans"/>
                <a:cs typeface="Open Sans"/>
                <a:sym typeface="Open Sans"/>
              </a:rPr>
              <a:t> generated, </a:t>
            </a:r>
            <a:r>
              <a:rPr lang="en-US" sz="3400">
                <a:solidFill>
                  <a:srgbClr val="0000FF"/>
                </a:solidFill>
                <a:latin typeface="Open Sans"/>
                <a:ea typeface="Open Sans"/>
                <a:cs typeface="Open Sans"/>
                <a:sym typeface="Open Sans"/>
              </a:rPr>
              <a:t>Blue:</a:t>
            </a:r>
            <a:r>
              <a:rPr lang="en-US" sz="3400">
                <a:solidFill>
                  <a:schemeClr val="dk1"/>
                </a:solidFill>
                <a:latin typeface="Open Sans"/>
                <a:ea typeface="Open Sans"/>
                <a:cs typeface="Open Sans"/>
                <a:sym typeface="Open Sans"/>
              </a:rPr>
              <a:t> target</a:t>
            </a:r>
            <a:endParaRPr b="1" sz="3400">
              <a:latin typeface="Open Sans"/>
              <a:ea typeface="Open Sans"/>
              <a:cs typeface="Open Sans"/>
              <a:sym typeface="Open Sans"/>
            </a:endParaRPr>
          </a:p>
          <a:p>
            <a:pPr indent="0" lvl="0" marL="0" marR="0" rtl="0" algn="just">
              <a:lnSpc>
                <a:spcPct val="110000"/>
              </a:lnSpc>
              <a:spcBef>
                <a:spcPts val="0"/>
              </a:spcBef>
              <a:spcAft>
                <a:spcPts val="0"/>
              </a:spcAft>
              <a:buClr>
                <a:schemeClr val="dk1"/>
              </a:buClr>
              <a:buSzPts val="1100"/>
              <a:buFont typeface="Arial"/>
              <a:buNone/>
            </a:pPr>
            <a:r>
              <a:rPr b="1" lang="en-US" sz="3400">
                <a:latin typeface="Open Sans"/>
                <a:ea typeface="Open Sans"/>
                <a:cs typeface="Open Sans"/>
                <a:sym typeface="Open Sans"/>
              </a:rPr>
              <a:t>Fabricated:</a:t>
            </a:r>
            <a:r>
              <a:rPr lang="en-US" sz="3400">
                <a:latin typeface="Open Sans"/>
                <a:ea typeface="Open Sans"/>
                <a:cs typeface="Open Sans"/>
                <a:sym typeface="Open Sans"/>
              </a:rPr>
              <a:t> </a:t>
            </a:r>
            <a:r>
              <a:rPr lang="en-US" sz="3400">
                <a:solidFill>
                  <a:srgbClr val="980000"/>
                </a:solidFill>
                <a:latin typeface="Open Sans"/>
                <a:ea typeface="Open Sans"/>
                <a:cs typeface="Open Sans"/>
                <a:sym typeface="Open Sans"/>
              </a:rPr>
              <a:t>"</a:t>
            </a:r>
            <a:r>
              <a:rPr i="1" lang="en-US" sz="3400">
                <a:solidFill>
                  <a:srgbClr val="980000"/>
                </a:solidFill>
                <a:latin typeface="Open Sans"/>
                <a:ea typeface="Open Sans"/>
                <a:cs typeface="Open Sans"/>
                <a:sym typeface="Open Sans"/>
              </a:rPr>
              <a:t>postmortem contrast medium produce the lambert &lt;UNK&gt; of rat mitochondria</a:t>
            </a:r>
            <a:r>
              <a:rPr lang="en-US" sz="3400">
                <a:solidFill>
                  <a:srgbClr val="980000"/>
                </a:solidFill>
                <a:latin typeface="Open Sans"/>
                <a:ea typeface="Open Sans"/>
                <a:cs typeface="Open Sans"/>
                <a:sym typeface="Open Sans"/>
              </a:rPr>
              <a:t>"</a:t>
            </a:r>
            <a:endParaRPr sz="3400">
              <a:solidFill>
                <a:srgbClr val="980000"/>
              </a:solidFill>
              <a:latin typeface="Open Sans"/>
              <a:ea typeface="Open Sans"/>
              <a:cs typeface="Open Sans"/>
              <a:sym typeface="Open Sans"/>
            </a:endParaRPr>
          </a:p>
          <a:p>
            <a:pPr indent="0" lvl="0" marL="0" marR="0" rtl="0" algn="just">
              <a:lnSpc>
                <a:spcPct val="110000"/>
              </a:lnSpc>
              <a:spcBef>
                <a:spcPts val="0"/>
              </a:spcBef>
              <a:spcAft>
                <a:spcPts val="0"/>
              </a:spcAft>
              <a:buClr>
                <a:schemeClr val="dk1"/>
              </a:buClr>
              <a:buSzPts val="1100"/>
              <a:buFont typeface="Arial"/>
              <a:buNone/>
            </a:pPr>
            <a:r>
              <a:rPr i="1" lang="en-US" sz="3400">
                <a:solidFill>
                  <a:srgbClr val="0000FF"/>
                </a:solidFill>
                <a:latin typeface="Open Sans"/>
                <a:ea typeface="Open Sans"/>
                <a:cs typeface="Open Sans"/>
                <a:sym typeface="Open Sans"/>
              </a:rPr>
              <a:t>"electrophysiological study of the denervated orbicularis &lt;UNK&gt; muscle in dogs"</a:t>
            </a:r>
            <a:endParaRPr i="1" sz="3400">
              <a:solidFill>
                <a:srgbClr val="0000FF"/>
              </a:solidFill>
              <a:latin typeface="Open Sans"/>
              <a:ea typeface="Open Sans"/>
              <a:cs typeface="Open Sans"/>
              <a:sym typeface="Open Sans"/>
            </a:endParaRPr>
          </a:p>
        </p:txBody>
      </p:sp>
      <p:sp>
        <p:nvSpPr>
          <p:cNvPr id="97" name="Google Shape;97;p13"/>
          <p:cNvSpPr/>
          <p:nvPr/>
        </p:nvSpPr>
        <p:spPr>
          <a:xfrm>
            <a:off x="30460177" y="6561434"/>
            <a:ext cx="11748300" cy="803100"/>
          </a:xfrm>
          <a:prstGeom prst="rect">
            <a:avLst/>
          </a:prstGeom>
          <a:solidFill>
            <a:srgbClr val="A0BEC8"/>
          </a:solidFill>
          <a:ln>
            <a:noFill/>
          </a:ln>
        </p:spPr>
        <p:txBody>
          <a:bodyPr anchorCtr="0" anchor="ctr" bIns="65575" lIns="262425" spcFirstLastPara="1" rIns="262425" wrap="square" tIns="69975">
            <a:noAutofit/>
          </a:bodyPr>
          <a:lstStyle/>
          <a:p>
            <a:pPr indent="0" lvl="0" marL="0" marR="0" rtl="0" algn="ctr">
              <a:spcBef>
                <a:spcPts val="0"/>
              </a:spcBef>
              <a:spcAft>
                <a:spcPts val="0"/>
              </a:spcAft>
              <a:buNone/>
            </a:pPr>
            <a:r>
              <a:rPr b="1" lang="en-US" sz="4600">
                <a:solidFill>
                  <a:schemeClr val="lt1"/>
                </a:solidFill>
                <a:latin typeface="Nunito"/>
                <a:ea typeface="Nunito"/>
                <a:cs typeface="Nunito"/>
                <a:sym typeface="Nunito"/>
              </a:rPr>
              <a:t>Results</a:t>
            </a:r>
            <a:endParaRPr sz="4600"/>
          </a:p>
        </p:txBody>
      </p:sp>
      <p:sp>
        <p:nvSpPr>
          <p:cNvPr id="98" name="Google Shape;98;p13"/>
          <p:cNvSpPr txBox="1"/>
          <p:nvPr/>
        </p:nvSpPr>
        <p:spPr>
          <a:xfrm>
            <a:off x="594475" y="15278875"/>
            <a:ext cx="9363300" cy="5762100"/>
          </a:xfrm>
          <a:prstGeom prst="rect">
            <a:avLst/>
          </a:prstGeom>
          <a:noFill/>
          <a:ln>
            <a:noFill/>
          </a:ln>
        </p:spPr>
        <p:txBody>
          <a:bodyPr anchorCtr="0" anchor="t" bIns="43725" lIns="87450" spcFirstLastPara="1" rIns="87450" wrap="square" tIns="43725">
            <a:noAutofit/>
          </a:bodyPr>
          <a:lstStyle/>
          <a:p>
            <a:pPr indent="-431800" lvl="0" marL="431800" marR="0" rtl="0" algn="just">
              <a:lnSpc>
                <a:spcPct val="110000"/>
              </a:lnSpc>
              <a:spcBef>
                <a:spcPts val="0"/>
              </a:spcBef>
              <a:spcAft>
                <a:spcPts val="0"/>
              </a:spcAft>
              <a:buSzPts val="3400"/>
              <a:buChar char="●"/>
            </a:pPr>
            <a:r>
              <a:rPr lang="en-US" sz="3400">
                <a:solidFill>
                  <a:schemeClr val="dk1"/>
                </a:solidFill>
                <a:latin typeface="Open Sans"/>
                <a:ea typeface="Open Sans"/>
                <a:cs typeface="Open Sans"/>
                <a:sym typeface="Open Sans"/>
              </a:rPr>
              <a:t>Successfully reproduce the original paper with concise code and publish on Github.</a:t>
            </a:r>
            <a:endParaRPr sz="3400">
              <a:solidFill>
                <a:schemeClr val="dk1"/>
              </a:solidFill>
              <a:latin typeface="Open Sans"/>
              <a:ea typeface="Open Sans"/>
              <a:cs typeface="Open Sans"/>
              <a:sym typeface="Open Sans"/>
            </a:endParaRPr>
          </a:p>
          <a:p>
            <a:pPr indent="-431800" lvl="0" marL="431800" marR="0" rtl="0" algn="just">
              <a:lnSpc>
                <a:spcPct val="110000"/>
              </a:lnSpc>
              <a:spcBef>
                <a:spcPts val="0"/>
              </a:spcBef>
              <a:spcAft>
                <a:spcPts val="0"/>
              </a:spcAft>
              <a:buSzPts val="3400"/>
              <a:buChar char="●"/>
            </a:pPr>
            <a:r>
              <a:rPr lang="en-US" sz="3400">
                <a:solidFill>
                  <a:schemeClr val="dk1"/>
                </a:solidFill>
                <a:latin typeface="Open Sans"/>
                <a:ea typeface="Open Sans"/>
                <a:cs typeface="Open Sans"/>
                <a:sym typeface="Open Sans"/>
              </a:rPr>
              <a:t>Change the dataset from CNN/DailyMail news to scientific articles.</a:t>
            </a:r>
            <a:endParaRPr sz="3400">
              <a:solidFill>
                <a:schemeClr val="dk1"/>
              </a:solidFill>
              <a:latin typeface="Open Sans"/>
              <a:ea typeface="Open Sans"/>
              <a:cs typeface="Open Sans"/>
              <a:sym typeface="Open Sans"/>
            </a:endParaRPr>
          </a:p>
          <a:p>
            <a:pPr indent="-431800" lvl="0" marL="431800" marR="0" rtl="0" algn="just">
              <a:lnSpc>
                <a:spcPct val="110000"/>
              </a:lnSpc>
              <a:spcBef>
                <a:spcPts val="0"/>
              </a:spcBef>
              <a:spcAft>
                <a:spcPts val="0"/>
              </a:spcAft>
              <a:buSzPts val="3400"/>
              <a:buChar char="●"/>
            </a:pPr>
            <a:r>
              <a:rPr lang="en-US" sz="3400">
                <a:solidFill>
                  <a:schemeClr val="dk1"/>
                </a:solidFill>
                <a:latin typeface="Open Sans"/>
                <a:ea typeface="Open Sans"/>
                <a:cs typeface="Open Sans"/>
                <a:sym typeface="Open Sans"/>
              </a:rPr>
              <a:t>Test the model on various architectures, hyperparameters and word embeddings.</a:t>
            </a:r>
            <a:endParaRPr sz="3400">
              <a:solidFill>
                <a:schemeClr val="dk1"/>
              </a:solidFill>
              <a:latin typeface="Open Sans"/>
              <a:ea typeface="Open Sans"/>
              <a:cs typeface="Open Sans"/>
              <a:sym typeface="Open Sans"/>
            </a:endParaRPr>
          </a:p>
          <a:p>
            <a:pPr indent="-431800" lvl="0" marL="431800" marR="0" rtl="0" algn="just">
              <a:lnSpc>
                <a:spcPct val="110000"/>
              </a:lnSpc>
              <a:spcBef>
                <a:spcPts val="0"/>
              </a:spcBef>
              <a:spcAft>
                <a:spcPts val="0"/>
              </a:spcAft>
              <a:buClr>
                <a:schemeClr val="dk1"/>
              </a:buClr>
              <a:buSzPts val="3400"/>
              <a:buFont typeface="Open Sans"/>
              <a:buChar char="●"/>
            </a:pPr>
            <a:r>
              <a:rPr lang="en-US" sz="3400">
                <a:solidFill>
                  <a:schemeClr val="dk1"/>
                </a:solidFill>
                <a:latin typeface="Open Sans"/>
                <a:ea typeface="Open Sans"/>
                <a:cs typeface="Open Sans"/>
                <a:sym typeface="Open Sans"/>
              </a:rPr>
              <a:t>Implement the evaluation: ROUGE metric.</a:t>
            </a:r>
            <a:endParaRPr sz="3400">
              <a:solidFill>
                <a:schemeClr val="dk1"/>
              </a:solidFill>
              <a:latin typeface="Open Sans"/>
              <a:ea typeface="Open Sans"/>
              <a:cs typeface="Open Sans"/>
              <a:sym typeface="Open Sans"/>
            </a:endParaRPr>
          </a:p>
          <a:p>
            <a:pPr indent="-431800" lvl="0" marL="431800" marR="0" rtl="0" algn="just">
              <a:lnSpc>
                <a:spcPct val="110000"/>
              </a:lnSpc>
              <a:spcBef>
                <a:spcPts val="0"/>
              </a:spcBef>
              <a:spcAft>
                <a:spcPts val="0"/>
              </a:spcAft>
              <a:buClr>
                <a:schemeClr val="dk1"/>
              </a:buClr>
              <a:buSzPts val="3400"/>
              <a:buFont typeface="Open Sans"/>
              <a:buChar char="●"/>
            </a:pPr>
            <a:r>
              <a:rPr lang="en-US" sz="3400">
                <a:solidFill>
                  <a:schemeClr val="dk1"/>
                </a:solidFill>
                <a:latin typeface="Open Sans"/>
                <a:ea typeface="Open Sans"/>
                <a:cs typeface="Open Sans"/>
                <a:sym typeface="Open Sans"/>
              </a:rPr>
              <a:t>Solve the NaN problem.</a:t>
            </a:r>
            <a:endParaRPr sz="3400">
              <a:solidFill>
                <a:schemeClr val="dk1"/>
              </a:solidFill>
              <a:latin typeface="Open Sans"/>
              <a:ea typeface="Open Sans"/>
              <a:cs typeface="Open Sans"/>
              <a:sym typeface="Open Sans"/>
            </a:endParaRPr>
          </a:p>
          <a:p>
            <a:pPr indent="-431800" lvl="0" marL="431800" marR="0" rtl="0" algn="just">
              <a:lnSpc>
                <a:spcPct val="110000"/>
              </a:lnSpc>
              <a:spcBef>
                <a:spcPts val="0"/>
              </a:spcBef>
              <a:spcAft>
                <a:spcPts val="0"/>
              </a:spcAft>
              <a:buClr>
                <a:schemeClr val="dk1"/>
              </a:buClr>
              <a:buSzPts val="3400"/>
              <a:buFont typeface="Open Sans"/>
              <a:buChar char="●"/>
            </a:pPr>
            <a:r>
              <a:rPr lang="en-US" sz="3400">
                <a:solidFill>
                  <a:schemeClr val="dk1"/>
                </a:solidFill>
                <a:latin typeface="Open Sans"/>
                <a:ea typeface="Open Sans"/>
                <a:cs typeface="Open Sans"/>
                <a:sym typeface="Open Sans"/>
              </a:rPr>
              <a:t>Produce meaningful result with limited computational resources.</a:t>
            </a:r>
            <a:endParaRPr sz="3400">
              <a:solidFill>
                <a:schemeClr val="dk1"/>
              </a:solidFill>
              <a:latin typeface="Open Sans"/>
              <a:ea typeface="Open Sans"/>
              <a:cs typeface="Open Sans"/>
              <a:sym typeface="Open Sans"/>
            </a:endParaRPr>
          </a:p>
        </p:txBody>
      </p:sp>
      <p:sp>
        <p:nvSpPr>
          <p:cNvPr id="99" name="Google Shape;99;p13"/>
          <p:cNvSpPr/>
          <p:nvPr/>
        </p:nvSpPr>
        <p:spPr>
          <a:xfrm>
            <a:off x="594487" y="14495716"/>
            <a:ext cx="9363300" cy="729600"/>
          </a:xfrm>
          <a:prstGeom prst="rect">
            <a:avLst/>
          </a:prstGeom>
          <a:solidFill>
            <a:srgbClr val="A0BEC8"/>
          </a:solidFill>
          <a:ln>
            <a:noFill/>
          </a:ln>
        </p:spPr>
        <p:txBody>
          <a:bodyPr anchorCtr="0" anchor="ctr" bIns="65575" lIns="262425" spcFirstLastPara="1" rIns="262425" wrap="square" tIns="69975">
            <a:noAutofit/>
          </a:bodyPr>
          <a:lstStyle/>
          <a:p>
            <a:pPr indent="0" lvl="0" marL="0" marR="0" rtl="0" algn="ctr">
              <a:spcBef>
                <a:spcPts val="0"/>
              </a:spcBef>
              <a:spcAft>
                <a:spcPts val="0"/>
              </a:spcAft>
              <a:buNone/>
            </a:pPr>
            <a:r>
              <a:rPr b="1" lang="en-US" sz="4600">
                <a:solidFill>
                  <a:schemeClr val="lt1"/>
                </a:solidFill>
                <a:latin typeface="Nunito"/>
                <a:ea typeface="Nunito"/>
                <a:cs typeface="Nunito"/>
                <a:sym typeface="Nunito"/>
              </a:rPr>
              <a:t>Contribution</a:t>
            </a:r>
            <a:endParaRPr sz="4600"/>
          </a:p>
        </p:txBody>
      </p:sp>
      <p:sp>
        <p:nvSpPr>
          <p:cNvPr id="100" name="Google Shape;100;p13"/>
          <p:cNvSpPr/>
          <p:nvPr/>
        </p:nvSpPr>
        <p:spPr>
          <a:xfrm>
            <a:off x="30462564" y="27638601"/>
            <a:ext cx="11748300" cy="803100"/>
          </a:xfrm>
          <a:prstGeom prst="rect">
            <a:avLst/>
          </a:prstGeom>
          <a:solidFill>
            <a:srgbClr val="A0BEC8"/>
          </a:solidFill>
          <a:ln>
            <a:noFill/>
          </a:ln>
        </p:spPr>
        <p:txBody>
          <a:bodyPr anchorCtr="0" anchor="ctr" bIns="65575" lIns="262425" spcFirstLastPara="1" rIns="262425" wrap="square" tIns="69975">
            <a:noAutofit/>
          </a:bodyPr>
          <a:lstStyle/>
          <a:p>
            <a:pPr indent="0" lvl="0" marL="0" marR="0" rtl="0" algn="ctr">
              <a:spcBef>
                <a:spcPts val="0"/>
              </a:spcBef>
              <a:spcAft>
                <a:spcPts val="0"/>
              </a:spcAft>
              <a:buNone/>
            </a:pPr>
            <a:r>
              <a:rPr b="1" i="0" lang="en-US" sz="4600" u="none" cap="none" strike="noStrike">
                <a:solidFill>
                  <a:schemeClr val="lt1"/>
                </a:solidFill>
                <a:latin typeface="Nunito"/>
                <a:ea typeface="Nunito"/>
                <a:cs typeface="Nunito"/>
                <a:sym typeface="Nunito"/>
              </a:rPr>
              <a:t>Acknowledgements</a:t>
            </a:r>
            <a:endParaRPr sz="4600"/>
          </a:p>
        </p:txBody>
      </p:sp>
      <p:sp>
        <p:nvSpPr>
          <p:cNvPr id="101" name="Google Shape;101;p13"/>
          <p:cNvSpPr txBox="1"/>
          <p:nvPr/>
        </p:nvSpPr>
        <p:spPr>
          <a:xfrm>
            <a:off x="30460175" y="20592602"/>
            <a:ext cx="11748300" cy="6886200"/>
          </a:xfrm>
          <a:prstGeom prst="rect">
            <a:avLst/>
          </a:prstGeom>
          <a:noFill/>
          <a:ln>
            <a:noFill/>
          </a:ln>
        </p:spPr>
        <p:txBody>
          <a:bodyPr anchorCtr="0" anchor="t" bIns="43725" lIns="87450" spcFirstLastPara="1" rIns="87450" wrap="square" tIns="43725">
            <a:noAutofit/>
          </a:bodyPr>
          <a:lstStyle/>
          <a:p>
            <a:pPr indent="0" lvl="0" marL="0" marR="0" rtl="0" algn="just">
              <a:lnSpc>
                <a:spcPct val="110000"/>
              </a:lnSpc>
              <a:spcBef>
                <a:spcPts val="0"/>
              </a:spcBef>
              <a:spcAft>
                <a:spcPts val="0"/>
              </a:spcAft>
              <a:buNone/>
            </a:pPr>
            <a:r>
              <a:rPr lang="en-US" sz="3400">
                <a:solidFill>
                  <a:schemeClr val="dk1"/>
                </a:solidFill>
                <a:latin typeface="Open Sans"/>
                <a:ea typeface="Open Sans"/>
                <a:cs typeface="Open Sans"/>
                <a:sym typeface="Open Sans"/>
              </a:rPr>
              <a:t>A seq2seq+attention and a pointer-generator model has been applied to the scientific articles dataset. The implementation proved more challenging than first anticipated, especially due to the large size of the dataset (5M articles). Our models were therefore applied to a heavily reduced version of the dataset (≈1.5%), and show signs of overfitting. Given additional time and computational resources we</a:t>
            </a:r>
            <a:r>
              <a:rPr lang="en-US" sz="3400">
                <a:solidFill>
                  <a:schemeClr val="dk1"/>
                </a:solidFill>
                <a:latin typeface="Open Sans"/>
                <a:ea typeface="Open Sans"/>
                <a:cs typeface="Open Sans"/>
                <a:sym typeface="Open Sans"/>
              </a:rPr>
              <a:t> a</a:t>
            </a:r>
            <a:r>
              <a:rPr lang="en-US" sz="3400">
                <a:solidFill>
                  <a:schemeClr val="dk1"/>
                </a:solidFill>
                <a:latin typeface="Open Sans"/>
                <a:ea typeface="Open Sans"/>
                <a:cs typeface="Open Sans"/>
                <a:sym typeface="Open Sans"/>
              </a:rPr>
              <a:t>re confident that our models could surpass the results produced by Nikolov et al. 2018 on the full dataset. However, with the current resources our results do no match those produced on the full dataset.</a:t>
            </a:r>
            <a:endParaRPr sz="3400"/>
          </a:p>
        </p:txBody>
      </p:sp>
      <p:sp>
        <p:nvSpPr>
          <p:cNvPr id="102" name="Google Shape;102;p13"/>
          <p:cNvSpPr/>
          <p:nvPr/>
        </p:nvSpPr>
        <p:spPr>
          <a:xfrm>
            <a:off x="30460177" y="19631291"/>
            <a:ext cx="11748300" cy="803100"/>
          </a:xfrm>
          <a:prstGeom prst="rect">
            <a:avLst/>
          </a:prstGeom>
          <a:solidFill>
            <a:srgbClr val="A0BEC8"/>
          </a:solidFill>
          <a:ln>
            <a:noFill/>
          </a:ln>
        </p:spPr>
        <p:txBody>
          <a:bodyPr anchorCtr="0" anchor="ctr" bIns="65575" lIns="262425" spcFirstLastPara="1" rIns="262425" wrap="square" tIns="69975">
            <a:noAutofit/>
          </a:bodyPr>
          <a:lstStyle/>
          <a:p>
            <a:pPr indent="0" lvl="0" marL="0" marR="0" rtl="0" algn="ctr">
              <a:spcBef>
                <a:spcPts val="0"/>
              </a:spcBef>
              <a:spcAft>
                <a:spcPts val="0"/>
              </a:spcAft>
              <a:buNone/>
            </a:pPr>
            <a:r>
              <a:rPr b="1" i="0" lang="en-US" sz="4600" u="none" cap="none" strike="noStrike">
                <a:solidFill>
                  <a:schemeClr val="lt1"/>
                </a:solidFill>
                <a:latin typeface="Nunito"/>
                <a:ea typeface="Nunito"/>
                <a:cs typeface="Nunito"/>
                <a:sym typeface="Nunito"/>
              </a:rPr>
              <a:t>Conclusion</a:t>
            </a:r>
            <a:endParaRPr sz="4600"/>
          </a:p>
        </p:txBody>
      </p:sp>
      <p:sp>
        <p:nvSpPr>
          <p:cNvPr id="103" name="Google Shape;103;p13"/>
          <p:cNvSpPr txBox="1"/>
          <p:nvPr/>
        </p:nvSpPr>
        <p:spPr>
          <a:xfrm>
            <a:off x="594525" y="7531100"/>
            <a:ext cx="9363300" cy="6741900"/>
          </a:xfrm>
          <a:prstGeom prst="rect">
            <a:avLst/>
          </a:prstGeom>
          <a:noFill/>
          <a:ln>
            <a:noFill/>
          </a:ln>
        </p:spPr>
        <p:txBody>
          <a:bodyPr anchorCtr="0" anchor="t" bIns="43725" lIns="87450" spcFirstLastPara="1" rIns="87450" wrap="square" tIns="43725">
            <a:noAutofit/>
          </a:bodyPr>
          <a:lstStyle/>
          <a:p>
            <a:pPr indent="-431800" lvl="0" marL="431800" marR="0" rtl="0" algn="just">
              <a:lnSpc>
                <a:spcPct val="110000"/>
              </a:lnSpc>
              <a:spcBef>
                <a:spcPts val="0"/>
              </a:spcBef>
              <a:spcAft>
                <a:spcPts val="0"/>
              </a:spcAft>
              <a:buSzPts val="3400"/>
              <a:buFont typeface="Open Sans"/>
              <a:buChar char="●"/>
            </a:pPr>
            <a:r>
              <a:rPr lang="en-US" sz="3400">
                <a:latin typeface="Open Sans"/>
                <a:ea typeface="Open Sans"/>
                <a:cs typeface="Open Sans"/>
                <a:sym typeface="Open Sans"/>
              </a:rPr>
              <a:t>The need to summarize the text is growing with the increasing number of written materials.</a:t>
            </a:r>
            <a:endParaRPr sz="3400">
              <a:latin typeface="Open Sans"/>
              <a:ea typeface="Open Sans"/>
              <a:cs typeface="Open Sans"/>
              <a:sym typeface="Open Sans"/>
            </a:endParaRPr>
          </a:p>
          <a:p>
            <a:pPr indent="-431800" lvl="0" marL="431800" marR="0" rtl="0" algn="just">
              <a:lnSpc>
                <a:spcPct val="110000"/>
              </a:lnSpc>
              <a:spcBef>
                <a:spcPts val="0"/>
              </a:spcBef>
              <a:spcAft>
                <a:spcPts val="0"/>
              </a:spcAft>
              <a:buSzPts val="3400"/>
              <a:buFont typeface="Open Sans"/>
              <a:buChar char="●"/>
            </a:pPr>
            <a:r>
              <a:rPr lang="en-US" sz="3400">
                <a:latin typeface="Open Sans"/>
                <a:ea typeface="Open Sans"/>
                <a:cs typeface="Open Sans"/>
                <a:sym typeface="Open Sans"/>
              </a:rPr>
              <a:t>Two main approaches in summarization are extractive and abstractive. Abstractive summarization is harder but closer to human-writing.</a:t>
            </a:r>
            <a:endParaRPr sz="3400">
              <a:latin typeface="Open Sans"/>
              <a:ea typeface="Open Sans"/>
              <a:cs typeface="Open Sans"/>
              <a:sym typeface="Open Sans"/>
            </a:endParaRPr>
          </a:p>
          <a:p>
            <a:pPr indent="-431800" lvl="0" marL="431800" marR="0" rtl="0" algn="just">
              <a:lnSpc>
                <a:spcPct val="110000"/>
              </a:lnSpc>
              <a:spcBef>
                <a:spcPts val="0"/>
              </a:spcBef>
              <a:spcAft>
                <a:spcPts val="0"/>
              </a:spcAft>
              <a:buSzPts val="3400"/>
              <a:buFont typeface="Open Sans"/>
              <a:buChar char="●"/>
            </a:pPr>
            <a:r>
              <a:rPr lang="en-US" sz="3400">
                <a:latin typeface="Open Sans"/>
                <a:ea typeface="Open Sans"/>
                <a:cs typeface="Open Sans"/>
                <a:sym typeface="Open Sans"/>
              </a:rPr>
              <a:t>We reproduce the abstractive model in  ”</a:t>
            </a:r>
            <a:r>
              <a:rPr i="1" lang="en-US" sz="3400">
                <a:latin typeface="Open Sans"/>
                <a:ea typeface="Open Sans"/>
                <a:cs typeface="Open Sans"/>
                <a:sym typeface="Open Sans"/>
              </a:rPr>
              <a:t>Get To The Point: Summarization With Pointer-Generator Networks“ (See et. al)</a:t>
            </a:r>
            <a:r>
              <a:rPr lang="en-US" sz="3400">
                <a:latin typeface="Open Sans"/>
                <a:ea typeface="Open Sans"/>
                <a:cs typeface="Open Sans"/>
                <a:sym typeface="Open Sans"/>
              </a:rPr>
              <a:t>, which deals with OOVs, factual details and repetition in vanilla seq2seq model.</a:t>
            </a:r>
            <a:endParaRPr sz="3400">
              <a:latin typeface="Open Sans"/>
              <a:ea typeface="Open Sans"/>
              <a:cs typeface="Open Sans"/>
              <a:sym typeface="Open Sans"/>
            </a:endParaRPr>
          </a:p>
        </p:txBody>
      </p:sp>
      <p:sp>
        <p:nvSpPr>
          <p:cNvPr id="104" name="Google Shape;104;p13"/>
          <p:cNvSpPr/>
          <p:nvPr/>
        </p:nvSpPr>
        <p:spPr>
          <a:xfrm>
            <a:off x="594487" y="21204941"/>
            <a:ext cx="9363300" cy="803100"/>
          </a:xfrm>
          <a:prstGeom prst="rect">
            <a:avLst/>
          </a:prstGeom>
          <a:solidFill>
            <a:srgbClr val="A0BEC8"/>
          </a:solidFill>
          <a:ln>
            <a:noFill/>
          </a:ln>
        </p:spPr>
        <p:txBody>
          <a:bodyPr anchorCtr="0" anchor="ctr" bIns="65575" lIns="262425" spcFirstLastPara="1" rIns="262425" wrap="square" tIns="69975">
            <a:noAutofit/>
          </a:bodyPr>
          <a:lstStyle/>
          <a:p>
            <a:pPr indent="0" lvl="0" marL="0" marR="0" rtl="0" algn="ctr">
              <a:spcBef>
                <a:spcPts val="0"/>
              </a:spcBef>
              <a:spcAft>
                <a:spcPts val="0"/>
              </a:spcAft>
              <a:buNone/>
            </a:pPr>
            <a:r>
              <a:rPr b="1" lang="en-US" sz="4600">
                <a:solidFill>
                  <a:schemeClr val="lt1"/>
                </a:solidFill>
                <a:latin typeface="Nunito"/>
                <a:ea typeface="Nunito"/>
                <a:cs typeface="Nunito"/>
                <a:sym typeface="Nunito"/>
              </a:rPr>
              <a:t>Dataset</a:t>
            </a:r>
            <a:endParaRPr sz="4600"/>
          </a:p>
        </p:txBody>
      </p:sp>
      <p:pic>
        <p:nvPicPr>
          <p:cNvPr id="105" name="Google Shape;105;p13"/>
          <p:cNvPicPr preferRelativeResize="0"/>
          <p:nvPr/>
        </p:nvPicPr>
        <p:blipFill>
          <a:blip r:embed="rId3">
            <a:alphaModFix/>
          </a:blip>
          <a:stretch>
            <a:fillRect/>
          </a:stretch>
        </p:blipFill>
        <p:spPr>
          <a:xfrm>
            <a:off x="38954122" y="975549"/>
            <a:ext cx="2736221" cy="3991246"/>
          </a:xfrm>
          <a:prstGeom prst="rect">
            <a:avLst/>
          </a:prstGeom>
          <a:noFill/>
          <a:ln>
            <a:noFill/>
          </a:ln>
        </p:spPr>
      </p:pic>
      <p:pic>
        <p:nvPicPr>
          <p:cNvPr id="106" name="Google Shape;106;p13"/>
          <p:cNvPicPr preferRelativeResize="0"/>
          <p:nvPr/>
        </p:nvPicPr>
        <p:blipFill>
          <a:blip r:embed="rId4">
            <a:alphaModFix/>
          </a:blip>
          <a:stretch>
            <a:fillRect/>
          </a:stretch>
        </p:blipFill>
        <p:spPr>
          <a:xfrm>
            <a:off x="33975438" y="900777"/>
            <a:ext cx="3991248" cy="3991249"/>
          </a:xfrm>
          <a:prstGeom prst="rect">
            <a:avLst/>
          </a:prstGeom>
          <a:noFill/>
          <a:ln>
            <a:noFill/>
          </a:ln>
        </p:spPr>
      </p:pic>
      <p:pic>
        <p:nvPicPr>
          <p:cNvPr id="107" name="Google Shape;107;p13"/>
          <p:cNvPicPr preferRelativeResize="0"/>
          <p:nvPr/>
        </p:nvPicPr>
        <p:blipFill>
          <a:blip r:embed="rId5">
            <a:alphaModFix/>
          </a:blip>
          <a:stretch>
            <a:fillRect/>
          </a:stretch>
        </p:blipFill>
        <p:spPr>
          <a:xfrm>
            <a:off x="823087" y="25857412"/>
            <a:ext cx="8830434" cy="4105365"/>
          </a:xfrm>
          <a:prstGeom prst="rect">
            <a:avLst/>
          </a:prstGeom>
          <a:noFill/>
          <a:ln>
            <a:noFill/>
          </a:ln>
        </p:spPr>
      </p:pic>
      <p:sp>
        <p:nvSpPr>
          <p:cNvPr id="108" name="Google Shape;108;p13"/>
          <p:cNvSpPr txBox="1"/>
          <p:nvPr/>
        </p:nvSpPr>
        <p:spPr>
          <a:xfrm>
            <a:off x="594487" y="22150311"/>
            <a:ext cx="9363300" cy="3497100"/>
          </a:xfrm>
          <a:prstGeom prst="rect">
            <a:avLst/>
          </a:prstGeom>
          <a:noFill/>
          <a:ln>
            <a:noFill/>
          </a:ln>
        </p:spPr>
        <p:txBody>
          <a:bodyPr anchorCtr="0" anchor="t" bIns="43725" lIns="87450" spcFirstLastPara="1" rIns="87450" wrap="square" tIns="43725">
            <a:noAutofit/>
          </a:bodyPr>
          <a:lstStyle/>
          <a:p>
            <a:pPr indent="-431800" lvl="0" marL="431800" marR="0" rtl="0" algn="just">
              <a:lnSpc>
                <a:spcPct val="110000"/>
              </a:lnSpc>
              <a:spcBef>
                <a:spcPts val="0"/>
              </a:spcBef>
              <a:spcAft>
                <a:spcPts val="0"/>
              </a:spcAft>
              <a:buSzPts val="3400"/>
              <a:buFont typeface="Open Sans"/>
              <a:buChar char="●"/>
            </a:pPr>
            <a:r>
              <a:rPr lang="en-US" sz="3400">
                <a:latin typeface="Open Sans"/>
                <a:ea typeface="Open Sans"/>
                <a:cs typeface="Open Sans"/>
                <a:sym typeface="Open Sans"/>
              </a:rPr>
              <a:t>Use MEDLINE dataset which comes from U.S. National Library of Medicine.</a:t>
            </a:r>
            <a:endParaRPr sz="3400">
              <a:latin typeface="Open Sans"/>
              <a:ea typeface="Open Sans"/>
              <a:cs typeface="Open Sans"/>
              <a:sym typeface="Open Sans"/>
            </a:endParaRPr>
          </a:p>
          <a:p>
            <a:pPr indent="-431800" lvl="0" marL="431800" rtl="0" algn="just">
              <a:lnSpc>
                <a:spcPct val="110000"/>
              </a:lnSpc>
              <a:spcBef>
                <a:spcPts val="0"/>
              </a:spcBef>
              <a:spcAft>
                <a:spcPts val="0"/>
              </a:spcAft>
              <a:buSzPts val="3400"/>
              <a:buFont typeface="Open Sans"/>
              <a:buChar char="●"/>
            </a:pPr>
            <a:r>
              <a:rPr lang="en-US" sz="3400">
                <a:solidFill>
                  <a:schemeClr val="dk1"/>
                </a:solidFill>
                <a:latin typeface="Open Sans"/>
                <a:ea typeface="Open Sans"/>
                <a:cs typeface="Open Sans"/>
                <a:sym typeface="Open Sans"/>
              </a:rPr>
              <a:t>Process it to title-gen dataset as introduced in Nikolov et al., 2018.</a:t>
            </a:r>
            <a:endParaRPr sz="3400">
              <a:solidFill>
                <a:schemeClr val="dk1"/>
              </a:solidFill>
              <a:latin typeface="Open Sans"/>
              <a:ea typeface="Open Sans"/>
              <a:cs typeface="Open Sans"/>
              <a:sym typeface="Open Sans"/>
            </a:endParaRPr>
          </a:p>
          <a:p>
            <a:pPr indent="-431800" lvl="0" marL="431800" rtl="0" algn="just">
              <a:lnSpc>
                <a:spcPct val="110000"/>
              </a:lnSpc>
              <a:spcBef>
                <a:spcPts val="0"/>
              </a:spcBef>
              <a:spcAft>
                <a:spcPts val="0"/>
              </a:spcAft>
              <a:buClr>
                <a:schemeClr val="dk1"/>
              </a:buClr>
              <a:buSzPts val="3400"/>
              <a:buFont typeface="Open Sans"/>
              <a:buChar char="●"/>
            </a:pPr>
            <a:r>
              <a:rPr lang="en-US" sz="3400">
                <a:solidFill>
                  <a:schemeClr val="dk1"/>
                </a:solidFill>
                <a:latin typeface="Open Sans"/>
                <a:ea typeface="Open Sans"/>
                <a:cs typeface="Open Sans"/>
                <a:sym typeface="Open Sans"/>
              </a:rPr>
              <a:t>Below table represents statistics (mean and standard deviation) of the dataset.</a:t>
            </a:r>
            <a:endParaRPr sz="3400">
              <a:solidFill>
                <a:schemeClr val="dk1"/>
              </a:solidFill>
              <a:latin typeface="Open Sans"/>
              <a:ea typeface="Open Sans"/>
              <a:cs typeface="Open Sans"/>
              <a:sym typeface="Open Sans"/>
            </a:endParaRPr>
          </a:p>
        </p:txBody>
      </p:sp>
      <p:pic>
        <p:nvPicPr>
          <p:cNvPr id="109" name="Google Shape;109;p13"/>
          <p:cNvPicPr preferRelativeResize="0"/>
          <p:nvPr/>
        </p:nvPicPr>
        <p:blipFill rotWithShape="1">
          <a:blip r:embed="rId6">
            <a:alphaModFix/>
          </a:blip>
          <a:srcRect b="1171" l="0" r="0" t="1171"/>
          <a:stretch/>
        </p:blipFill>
        <p:spPr>
          <a:xfrm>
            <a:off x="30378950" y="12883675"/>
            <a:ext cx="11079976" cy="3991250"/>
          </a:xfrm>
          <a:prstGeom prst="rect">
            <a:avLst/>
          </a:prstGeom>
          <a:noFill/>
          <a:ln>
            <a:noFill/>
          </a:ln>
        </p:spPr>
      </p:pic>
      <p:grpSp>
        <p:nvGrpSpPr>
          <p:cNvPr id="110" name="Google Shape;110;p13"/>
          <p:cNvGrpSpPr/>
          <p:nvPr/>
        </p:nvGrpSpPr>
        <p:grpSpPr>
          <a:xfrm>
            <a:off x="10806624" y="7436317"/>
            <a:ext cx="18799735" cy="12684504"/>
            <a:chOff x="11081444" y="8085590"/>
            <a:chExt cx="19277825" cy="13792002"/>
          </a:xfrm>
        </p:grpSpPr>
        <p:grpSp>
          <p:nvGrpSpPr>
            <p:cNvPr id="111" name="Google Shape;111;p13"/>
            <p:cNvGrpSpPr/>
            <p:nvPr/>
          </p:nvGrpSpPr>
          <p:grpSpPr>
            <a:xfrm>
              <a:off x="11081444" y="8085590"/>
              <a:ext cx="19277825" cy="13792002"/>
              <a:chOff x="11633200" y="7976284"/>
              <a:chExt cx="15466805" cy="11280878"/>
            </a:xfrm>
          </p:grpSpPr>
          <p:sp>
            <p:nvSpPr>
              <p:cNvPr id="112" name="Google Shape;112;p13"/>
              <p:cNvSpPr txBox="1"/>
              <p:nvPr/>
            </p:nvSpPr>
            <p:spPr>
              <a:xfrm>
                <a:off x="11633205" y="16652862"/>
                <a:ext cx="15466800" cy="2604300"/>
              </a:xfrm>
              <a:prstGeom prst="rect">
                <a:avLst/>
              </a:prstGeom>
              <a:solidFill>
                <a:srgbClr val="FFFFFF"/>
              </a:solidFill>
              <a:ln>
                <a:noFill/>
              </a:ln>
            </p:spPr>
            <p:txBody>
              <a:bodyPr anchorCtr="0" anchor="t" bIns="43725" lIns="87450" spcFirstLastPara="1" rIns="87450" wrap="square" tIns="43725">
                <a:noAutofit/>
              </a:bodyPr>
              <a:lstStyle/>
              <a:p>
                <a:pPr indent="0" lvl="0" marL="0" marR="0" rtl="0" algn="just">
                  <a:lnSpc>
                    <a:spcPct val="110000"/>
                  </a:lnSpc>
                  <a:spcBef>
                    <a:spcPts val="0"/>
                  </a:spcBef>
                  <a:spcAft>
                    <a:spcPts val="0"/>
                  </a:spcAft>
                  <a:buNone/>
                </a:pPr>
                <a:r>
                  <a:rPr lang="en-US" sz="2800"/>
                  <a:t>              		 </a:t>
                </a:r>
                <a:r>
                  <a:rPr lang="en-US" sz="2800">
                    <a:solidFill>
                      <a:srgbClr val="6D9EEB"/>
                    </a:solidFill>
                  </a:rPr>
                  <a:t>Coverage </a:t>
                </a:r>
                <a:endParaRPr sz="2800">
                  <a:solidFill>
                    <a:srgbClr val="6D9EEB"/>
                  </a:solidFill>
                </a:endParaRPr>
              </a:p>
              <a:p>
                <a:pPr indent="0" lvl="0" marL="2286000" marR="0" rtl="0" algn="just">
                  <a:lnSpc>
                    <a:spcPct val="110000"/>
                  </a:lnSpc>
                  <a:spcBef>
                    <a:spcPts val="0"/>
                  </a:spcBef>
                  <a:spcAft>
                    <a:spcPts val="0"/>
                  </a:spcAft>
                  <a:buNone/>
                </a:pPr>
                <a:r>
                  <a:rPr lang="en-US" sz="2800">
                    <a:solidFill>
                      <a:srgbClr val="6D9EEB"/>
                    </a:solidFill>
                  </a:rPr>
                  <a:t> vector</a:t>
                </a:r>
                <a:endParaRPr sz="2800">
                  <a:solidFill>
                    <a:srgbClr val="6D9EEB"/>
                  </a:solidFill>
                </a:endParaRPr>
              </a:p>
            </p:txBody>
          </p:sp>
          <p:pic>
            <p:nvPicPr>
              <p:cNvPr id="113" name="Google Shape;113;p13"/>
              <p:cNvPicPr preferRelativeResize="0"/>
              <p:nvPr/>
            </p:nvPicPr>
            <p:blipFill>
              <a:blip r:embed="rId7">
                <a:alphaModFix/>
              </a:blip>
              <a:stretch>
                <a:fillRect/>
              </a:stretch>
            </p:blipFill>
            <p:spPr>
              <a:xfrm>
                <a:off x="11633200" y="7976462"/>
                <a:ext cx="15466801" cy="8764059"/>
              </a:xfrm>
              <a:prstGeom prst="rect">
                <a:avLst/>
              </a:prstGeom>
              <a:noFill/>
              <a:ln>
                <a:noFill/>
              </a:ln>
            </p:spPr>
          </p:pic>
          <p:cxnSp>
            <p:nvCxnSpPr>
              <p:cNvPr id="114" name="Google Shape;114;p13"/>
              <p:cNvCxnSpPr>
                <a:stCxn id="113" idx="1"/>
              </p:cNvCxnSpPr>
              <p:nvPr/>
            </p:nvCxnSpPr>
            <p:spPr>
              <a:xfrm>
                <a:off x="11633200" y="12358492"/>
                <a:ext cx="0" cy="0"/>
              </a:xfrm>
              <a:prstGeom prst="straightConnector1">
                <a:avLst/>
              </a:prstGeom>
              <a:noFill/>
              <a:ln cap="flat" cmpd="sng" w="9525">
                <a:solidFill>
                  <a:schemeClr val="dk2"/>
                </a:solidFill>
                <a:prstDash val="solid"/>
                <a:round/>
                <a:headEnd len="med" w="med" type="none"/>
                <a:tailEnd len="med" w="med" type="none"/>
              </a:ln>
            </p:spPr>
          </p:cxnSp>
          <p:cxnSp>
            <p:nvCxnSpPr>
              <p:cNvPr id="115" name="Google Shape;115;p13"/>
              <p:cNvCxnSpPr/>
              <p:nvPr/>
            </p:nvCxnSpPr>
            <p:spPr>
              <a:xfrm>
                <a:off x="11760075" y="13347175"/>
                <a:ext cx="39900" cy="3457500"/>
              </a:xfrm>
              <a:prstGeom prst="straightConnector1">
                <a:avLst/>
              </a:prstGeom>
              <a:noFill/>
              <a:ln cap="flat" cmpd="sng" w="19050">
                <a:solidFill>
                  <a:schemeClr val="dk2"/>
                </a:solidFill>
                <a:prstDash val="solid"/>
                <a:round/>
                <a:headEnd len="med" w="med" type="none"/>
                <a:tailEnd len="med" w="med" type="none"/>
              </a:ln>
              <a:effectLst>
                <a:outerShdw blurRad="57150" rotWithShape="0" algn="bl" dir="5400000" dist="19050">
                  <a:srgbClr val="000000">
                    <a:alpha val="50000"/>
                  </a:srgbClr>
                </a:outerShdw>
              </a:effectLst>
            </p:spPr>
          </p:cxnSp>
          <p:cxnSp>
            <p:nvCxnSpPr>
              <p:cNvPr id="116" name="Google Shape;116;p13"/>
              <p:cNvCxnSpPr/>
              <p:nvPr/>
            </p:nvCxnSpPr>
            <p:spPr>
              <a:xfrm flipH="1">
                <a:off x="11756725" y="12789250"/>
                <a:ext cx="408900" cy="588000"/>
              </a:xfrm>
              <a:prstGeom prst="straightConnector1">
                <a:avLst/>
              </a:prstGeom>
              <a:noFill/>
              <a:ln cap="flat" cmpd="sng" w="28575">
                <a:solidFill>
                  <a:schemeClr val="dk2"/>
                </a:solidFill>
                <a:prstDash val="solid"/>
                <a:round/>
                <a:headEnd len="med" w="med" type="none"/>
                <a:tailEnd len="med" w="med" type="none"/>
              </a:ln>
              <a:effectLst>
                <a:outerShdw blurRad="57150" rotWithShape="0" algn="bl" dir="5400000" dist="19050">
                  <a:srgbClr val="000000">
                    <a:alpha val="50000"/>
                  </a:srgbClr>
                </a:outerShdw>
              </a:effectLst>
            </p:spPr>
          </p:cxnSp>
          <p:pic>
            <p:nvPicPr>
              <p:cNvPr id="117" name="Google Shape;117;p13"/>
              <p:cNvPicPr preferRelativeResize="0"/>
              <p:nvPr/>
            </p:nvPicPr>
            <p:blipFill>
              <a:blip r:embed="rId8">
                <a:alphaModFix/>
              </a:blip>
              <a:stretch>
                <a:fillRect/>
              </a:stretch>
            </p:blipFill>
            <p:spPr>
              <a:xfrm>
                <a:off x="11836275" y="18000373"/>
                <a:ext cx="2602930" cy="1058525"/>
              </a:xfrm>
              <a:prstGeom prst="rect">
                <a:avLst/>
              </a:prstGeom>
              <a:noFill/>
              <a:ln>
                <a:noFill/>
              </a:ln>
            </p:spPr>
          </p:pic>
          <p:cxnSp>
            <p:nvCxnSpPr>
              <p:cNvPr id="118" name="Google Shape;118;p13"/>
              <p:cNvCxnSpPr/>
              <p:nvPr/>
            </p:nvCxnSpPr>
            <p:spPr>
              <a:xfrm flipH="1" rot="10800000">
                <a:off x="21389827" y="13083012"/>
                <a:ext cx="37800" cy="4437600"/>
              </a:xfrm>
              <a:prstGeom prst="straightConnector1">
                <a:avLst/>
              </a:prstGeom>
              <a:noFill/>
              <a:ln cap="flat" cmpd="sng" w="19050">
                <a:solidFill>
                  <a:schemeClr val="dk2"/>
                </a:solidFill>
                <a:prstDash val="solid"/>
                <a:round/>
                <a:headEnd len="med" w="med" type="none"/>
                <a:tailEnd len="med" w="med" type="oval"/>
              </a:ln>
              <a:effectLst>
                <a:outerShdw blurRad="57150" rotWithShape="0" algn="bl" dir="5400000" dist="19050">
                  <a:srgbClr val="000000">
                    <a:alpha val="50000"/>
                  </a:srgbClr>
                </a:outerShdw>
              </a:effectLst>
            </p:spPr>
          </p:cxnSp>
          <p:cxnSp>
            <p:nvCxnSpPr>
              <p:cNvPr id="119" name="Google Shape;119;p13"/>
              <p:cNvCxnSpPr/>
              <p:nvPr/>
            </p:nvCxnSpPr>
            <p:spPr>
              <a:xfrm>
                <a:off x="13537081" y="17478503"/>
                <a:ext cx="7863900" cy="31500"/>
              </a:xfrm>
              <a:prstGeom prst="straightConnector1">
                <a:avLst/>
              </a:prstGeom>
              <a:noFill/>
              <a:ln cap="flat" cmpd="sng" w="19050">
                <a:solidFill>
                  <a:schemeClr val="dk2"/>
                </a:solidFill>
                <a:prstDash val="solid"/>
                <a:round/>
                <a:headEnd len="med" w="med" type="none"/>
                <a:tailEnd len="med" w="med" type="none"/>
              </a:ln>
              <a:effectLst>
                <a:outerShdw blurRad="57150" rotWithShape="0" algn="bl" dir="5400000" dist="19050">
                  <a:srgbClr val="000000">
                    <a:alpha val="50000"/>
                  </a:srgbClr>
                </a:outerShdw>
              </a:effectLst>
            </p:spPr>
          </p:cxnSp>
          <p:pic>
            <p:nvPicPr>
              <p:cNvPr id="120" name="Google Shape;120;p13"/>
              <p:cNvPicPr preferRelativeResize="0"/>
              <p:nvPr/>
            </p:nvPicPr>
            <p:blipFill>
              <a:blip r:embed="rId9">
                <a:alphaModFix/>
              </a:blip>
              <a:stretch>
                <a:fillRect/>
              </a:stretch>
            </p:blipFill>
            <p:spPr>
              <a:xfrm>
                <a:off x="18074850" y="18009888"/>
                <a:ext cx="3870750" cy="1058525"/>
              </a:xfrm>
              <a:prstGeom prst="rect">
                <a:avLst/>
              </a:prstGeom>
              <a:noFill/>
              <a:ln>
                <a:noFill/>
              </a:ln>
            </p:spPr>
          </p:pic>
          <p:sp>
            <p:nvSpPr>
              <p:cNvPr id="121" name="Google Shape;121;p13"/>
              <p:cNvSpPr/>
              <p:nvPr/>
            </p:nvSpPr>
            <p:spPr>
              <a:xfrm>
                <a:off x="13194950" y="16933800"/>
                <a:ext cx="365700" cy="873300"/>
              </a:xfrm>
              <a:prstGeom prst="rect">
                <a:avLst/>
              </a:prstGeom>
              <a:solidFill>
                <a:srgbClr val="93C47D"/>
              </a:solidFill>
              <a:ln cap="flat" cmpd="sng" w="19050">
                <a:solidFill>
                  <a:srgbClr val="0000FF"/>
                </a:solidFill>
                <a:prstDash val="solid"/>
                <a:round/>
                <a:headEnd len="sm" w="sm" type="none"/>
                <a:tailEnd len="sm" w="sm" type="none"/>
              </a:ln>
            </p:spPr>
            <p:txBody>
              <a:bodyPr anchorCtr="0" anchor="ctr" bIns="87475" lIns="87475" spcFirstLastPara="1" rIns="87475" wrap="square" tIns="87475">
                <a:noAutofit/>
              </a:bodyPr>
              <a:lstStyle/>
              <a:p>
                <a:pPr indent="0" lvl="0" marL="0" rtl="0" algn="l">
                  <a:spcBef>
                    <a:spcPts val="0"/>
                  </a:spcBef>
                  <a:spcAft>
                    <a:spcPts val="0"/>
                  </a:spcAft>
                  <a:buNone/>
                </a:pPr>
                <a:r>
                  <a:t/>
                </a:r>
                <a:endParaRPr/>
              </a:p>
            </p:txBody>
          </p:sp>
          <p:cxnSp>
            <p:nvCxnSpPr>
              <p:cNvPr id="122" name="Google Shape;122;p13"/>
              <p:cNvCxnSpPr>
                <a:endCxn id="121" idx="1"/>
              </p:cNvCxnSpPr>
              <p:nvPr/>
            </p:nvCxnSpPr>
            <p:spPr>
              <a:xfrm>
                <a:off x="11836250" y="16804650"/>
                <a:ext cx="1358700" cy="565800"/>
              </a:xfrm>
              <a:prstGeom prst="straightConnector1">
                <a:avLst/>
              </a:prstGeom>
              <a:noFill/>
              <a:ln cap="flat" cmpd="sng" w="19050">
                <a:solidFill>
                  <a:schemeClr val="dk2"/>
                </a:solidFill>
                <a:prstDash val="solid"/>
                <a:round/>
                <a:headEnd len="med" w="med" type="none"/>
                <a:tailEnd len="med" w="med" type="triangle"/>
              </a:ln>
              <a:effectLst>
                <a:outerShdw blurRad="57150" rotWithShape="0" algn="bl" dir="5400000" dist="19050">
                  <a:srgbClr val="000000">
                    <a:alpha val="50000"/>
                  </a:srgbClr>
                </a:outerShdw>
              </a:effectLst>
            </p:spPr>
          </p:cxnSp>
          <p:cxnSp>
            <p:nvCxnSpPr>
              <p:cNvPr id="123" name="Google Shape;123;p13"/>
              <p:cNvCxnSpPr>
                <a:stCxn id="117" idx="3"/>
                <a:endCxn id="120" idx="1"/>
              </p:cNvCxnSpPr>
              <p:nvPr/>
            </p:nvCxnSpPr>
            <p:spPr>
              <a:xfrm>
                <a:off x="14439206" y="18529635"/>
                <a:ext cx="3635700" cy="9600"/>
              </a:xfrm>
              <a:prstGeom prst="straightConnector1">
                <a:avLst/>
              </a:prstGeom>
              <a:noFill/>
              <a:ln cap="flat" cmpd="sng" w="19050">
                <a:solidFill>
                  <a:schemeClr val="dk2"/>
                </a:solidFill>
                <a:prstDash val="solid"/>
                <a:round/>
                <a:headEnd len="med" w="med" type="none"/>
                <a:tailEnd len="med" w="med" type="stealth"/>
              </a:ln>
              <a:effectLst>
                <a:outerShdw blurRad="57150" rotWithShape="0" algn="bl" dir="5400000" dist="19050">
                  <a:srgbClr val="000000">
                    <a:alpha val="50000"/>
                  </a:srgbClr>
                </a:outerShdw>
              </a:effectLst>
            </p:spPr>
          </p:cxnSp>
          <p:pic>
            <p:nvPicPr>
              <p:cNvPr id="124" name="Google Shape;124;p13"/>
              <p:cNvPicPr preferRelativeResize="0"/>
              <p:nvPr/>
            </p:nvPicPr>
            <p:blipFill>
              <a:blip r:embed="rId10">
                <a:alphaModFix/>
              </a:blip>
              <a:stretch>
                <a:fillRect/>
              </a:stretch>
            </p:blipFill>
            <p:spPr>
              <a:xfrm rot="-5400000">
                <a:off x="9504200" y="10114538"/>
                <a:ext cx="4864507" cy="588000"/>
              </a:xfrm>
              <a:prstGeom prst="rect">
                <a:avLst/>
              </a:prstGeom>
              <a:noFill/>
              <a:ln>
                <a:noFill/>
              </a:ln>
            </p:spPr>
          </p:pic>
          <p:pic>
            <p:nvPicPr>
              <p:cNvPr id="125" name="Google Shape;125;p13"/>
              <p:cNvPicPr preferRelativeResize="0"/>
              <p:nvPr/>
            </p:nvPicPr>
            <p:blipFill>
              <a:blip r:embed="rId11">
                <a:alphaModFix/>
              </a:blip>
              <a:stretch>
                <a:fillRect/>
              </a:stretch>
            </p:blipFill>
            <p:spPr>
              <a:xfrm>
                <a:off x="21180900" y="12392144"/>
                <a:ext cx="4339625" cy="633877"/>
              </a:xfrm>
              <a:prstGeom prst="rect">
                <a:avLst/>
              </a:prstGeom>
              <a:noFill/>
              <a:ln>
                <a:noFill/>
              </a:ln>
            </p:spPr>
          </p:pic>
        </p:grpSp>
        <p:sp>
          <p:nvSpPr>
            <p:cNvPr id="126" name="Google Shape;126;p13"/>
            <p:cNvSpPr/>
            <p:nvPr/>
          </p:nvSpPr>
          <p:spPr>
            <a:xfrm>
              <a:off x="11557296" y="18693569"/>
              <a:ext cx="14546400" cy="2959800"/>
            </a:xfrm>
            <a:prstGeom prst="roundRect">
              <a:avLst>
                <a:gd fmla="val 16667" name="adj"/>
              </a:avLst>
            </a:prstGeom>
            <a:solidFill>
              <a:srgbClr val="00FF00">
                <a:alpha val="5590"/>
              </a:srgbClr>
            </a:solidFill>
            <a:ln cap="flat" cmpd="sng" w="19050">
              <a:solidFill>
                <a:srgbClr val="38761D"/>
              </a:solidFill>
              <a:prstDash val="dash"/>
              <a:round/>
              <a:headEnd len="sm" w="sm" type="none"/>
              <a:tailEnd len="sm" w="sm" type="none"/>
            </a:ln>
          </p:spPr>
          <p:txBody>
            <a:bodyPr anchorCtr="0" anchor="ctr" bIns="87475" lIns="87475" spcFirstLastPara="1" rIns="87475" wrap="square" tIns="87475">
              <a:noAutofit/>
            </a:bodyPr>
            <a:lstStyle/>
            <a:p>
              <a:pPr indent="0" lvl="0" marL="0" rtl="0" algn="l">
                <a:spcBef>
                  <a:spcPts val="0"/>
                </a:spcBef>
                <a:spcAft>
                  <a:spcPts val="0"/>
                </a:spcAft>
                <a:buNone/>
              </a:pPr>
              <a:r>
                <a:t/>
              </a:r>
              <a:endParaRPr sz="1300"/>
            </a:p>
          </p:txBody>
        </p:sp>
        <p:sp>
          <p:nvSpPr>
            <p:cNvPr id="127" name="Google Shape;127;p13"/>
            <p:cNvSpPr txBox="1"/>
            <p:nvPr/>
          </p:nvSpPr>
          <p:spPr>
            <a:xfrm>
              <a:off x="23871575" y="18863650"/>
              <a:ext cx="1913100" cy="873300"/>
            </a:xfrm>
            <a:prstGeom prst="rect">
              <a:avLst/>
            </a:prstGeom>
            <a:noFill/>
            <a:ln>
              <a:noFill/>
            </a:ln>
          </p:spPr>
          <p:txBody>
            <a:bodyPr anchorCtr="0" anchor="t" bIns="87475" lIns="87475" spcFirstLastPara="1" rIns="87475" wrap="square" tIns="87475">
              <a:noAutofit/>
            </a:bodyPr>
            <a:lstStyle/>
            <a:p>
              <a:pPr indent="0" lvl="0" marL="0" rtl="0" algn="l">
                <a:spcBef>
                  <a:spcPts val="0"/>
                </a:spcBef>
                <a:spcAft>
                  <a:spcPts val="0"/>
                </a:spcAft>
                <a:buNone/>
              </a:pPr>
              <a:r>
                <a:rPr lang="en-US" sz="2900">
                  <a:solidFill>
                    <a:srgbClr val="38761D"/>
                  </a:solidFill>
                </a:rPr>
                <a:t>Coverage</a:t>
              </a:r>
              <a:endParaRPr sz="2900">
                <a:solidFill>
                  <a:srgbClr val="38761D"/>
                </a:solidFill>
              </a:endParaRPr>
            </a:p>
          </p:txBody>
        </p:sp>
        <p:sp>
          <p:nvSpPr>
            <p:cNvPr id="128" name="Google Shape;128;p13"/>
            <p:cNvSpPr/>
            <p:nvPr/>
          </p:nvSpPr>
          <p:spPr>
            <a:xfrm>
              <a:off x="13988325" y="9513375"/>
              <a:ext cx="12434100" cy="4050000"/>
            </a:xfrm>
            <a:prstGeom prst="roundRect">
              <a:avLst>
                <a:gd fmla="val 16667" name="adj"/>
              </a:avLst>
            </a:prstGeom>
            <a:solidFill>
              <a:srgbClr val="FFF2CC">
                <a:alpha val="29049"/>
              </a:srgbClr>
            </a:solidFill>
            <a:ln cap="flat" cmpd="sng" w="19050">
              <a:solidFill>
                <a:srgbClr val="E69138"/>
              </a:solidFill>
              <a:prstDash val="dash"/>
              <a:round/>
              <a:headEnd len="sm" w="sm" type="none"/>
              <a:tailEnd len="sm" w="sm" type="none"/>
            </a:ln>
          </p:spPr>
          <p:txBody>
            <a:bodyPr anchorCtr="0" anchor="ctr" bIns="87475" lIns="87475" spcFirstLastPara="1" rIns="87475" wrap="square" tIns="87475">
              <a:noAutofit/>
            </a:bodyPr>
            <a:lstStyle/>
            <a:p>
              <a:pPr indent="0" lvl="0" marL="0" rtl="0" algn="l">
                <a:spcBef>
                  <a:spcPts val="0"/>
                </a:spcBef>
                <a:spcAft>
                  <a:spcPts val="0"/>
                </a:spcAft>
                <a:buNone/>
              </a:pPr>
              <a:r>
                <a:t/>
              </a:r>
              <a:endParaRPr sz="1300"/>
            </a:p>
          </p:txBody>
        </p:sp>
        <p:sp>
          <p:nvSpPr>
            <p:cNvPr id="129" name="Google Shape;129;p13"/>
            <p:cNvSpPr txBox="1"/>
            <p:nvPr/>
          </p:nvSpPr>
          <p:spPr>
            <a:xfrm>
              <a:off x="14386850" y="12686475"/>
              <a:ext cx="2152200" cy="692700"/>
            </a:xfrm>
            <a:prstGeom prst="rect">
              <a:avLst/>
            </a:prstGeom>
            <a:noFill/>
            <a:ln>
              <a:noFill/>
            </a:ln>
          </p:spPr>
          <p:txBody>
            <a:bodyPr anchorCtr="0" anchor="t" bIns="87475" lIns="87475" spcFirstLastPara="1" rIns="87475" wrap="square" tIns="87475">
              <a:noAutofit/>
            </a:bodyPr>
            <a:lstStyle/>
            <a:p>
              <a:pPr indent="0" lvl="0" marL="0" rtl="0" algn="l">
                <a:spcBef>
                  <a:spcPts val="0"/>
                </a:spcBef>
                <a:spcAft>
                  <a:spcPts val="0"/>
                </a:spcAft>
                <a:buNone/>
              </a:pPr>
              <a:r>
                <a:rPr lang="en-US" sz="2900">
                  <a:solidFill>
                    <a:srgbClr val="E69138"/>
                  </a:solidFill>
                </a:rPr>
                <a:t>Pointer</a:t>
              </a:r>
              <a:endParaRPr sz="2900">
                <a:solidFill>
                  <a:srgbClr val="E69138"/>
                </a:solidFill>
              </a:endParaRPr>
            </a:p>
          </p:txBody>
        </p:sp>
      </p:grpSp>
      <p:pic>
        <p:nvPicPr>
          <p:cNvPr id="130" name="Google Shape;130;p13"/>
          <p:cNvPicPr preferRelativeResize="0"/>
          <p:nvPr/>
        </p:nvPicPr>
        <p:blipFill>
          <a:blip r:embed="rId12">
            <a:alphaModFix/>
          </a:blip>
          <a:stretch>
            <a:fillRect/>
          </a:stretch>
        </p:blipFill>
        <p:spPr>
          <a:xfrm>
            <a:off x="27782474" y="17916115"/>
            <a:ext cx="1752071" cy="1752070"/>
          </a:xfrm>
          <a:prstGeom prst="rect">
            <a:avLst/>
          </a:prstGeom>
          <a:noFill/>
          <a:ln>
            <a:noFill/>
          </a:ln>
        </p:spPr>
      </p:pic>
      <p:sp>
        <p:nvSpPr>
          <p:cNvPr id="131" name="Google Shape;131;p13"/>
          <p:cNvSpPr txBox="1"/>
          <p:nvPr/>
        </p:nvSpPr>
        <p:spPr>
          <a:xfrm>
            <a:off x="19622099" y="21603464"/>
            <a:ext cx="9954000" cy="1743900"/>
          </a:xfrm>
          <a:prstGeom prst="rect">
            <a:avLst/>
          </a:prstGeom>
          <a:noFill/>
          <a:ln>
            <a:noFill/>
          </a:ln>
        </p:spPr>
        <p:txBody>
          <a:bodyPr anchorCtr="0" anchor="t" bIns="43725" lIns="87450" spcFirstLastPara="1" rIns="87450" wrap="square" tIns="43725">
            <a:noAutofit/>
          </a:bodyPr>
          <a:lstStyle/>
          <a:p>
            <a:pPr indent="0" lvl="0" marL="0" marR="0" rtl="0" algn="just">
              <a:lnSpc>
                <a:spcPct val="110000"/>
              </a:lnSpc>
              <a:spcBef>
                <a:spcPts val="0"/>
              </a:spcBef>
              <a:spcAft>
                <a:spcPts val="0"/>
              </a:spcAft>
              <a:buNone/>
            </a:pPr>
            <a:r>
              <a:rPr lang="en-US" sz="3400">
                <a:solidFill>
                  <a:schemeClr val="dk1"/>
                </a:solidFill>
                <a:latin typeface="Open Sans"/>
                <a:ea typeface="Open Sans"/>
                <a:cs typeface="Open Sans"/>
                <a:sym typeface="Open Sans"/>
              </a:rPr>
              <a:t>Embedding: Training from scratch using </a:t>
            </a:r>
            <a:r>
              <a:rPr b="1" lang="en-US" sz="3400">
                <a:solidFill>
                  <a:schemeClr val="dk1"/>
                </a:solidFill>
                <a:latin typeface="Open Sans"/>
                <a:ea typeface="Open Sans"/>
                <a:cs typeface="Open Sans"/>
                <a:sym typeface="Open Sans"/>
              </a:rPr>
              <a:t>Keras embedding</a:t>
            </a:r>
            <a:r>
              <a:rPr lang="en-US" sz="3400">
                <a:solidFill>
                  <a:schemeClr val="dk1"/>
                </a:solidFill>
                <a:latin typeface="Open Sans"/>
                <a:ea typeface="Open Sans"/>
                <a:cs typeface="Open Sans"/>
                <a:sym typeface="Open Sans"/>
              </a:rPr>
              <a:t> works comparably well compared </a:t>
            </a:r>
            <a:r>
              <a:rPr lang="en-US" sz="3400">
                <a:solidFill>
                  <a:schemeClr val="dk1"/>
                </a:solidFill>
                <a:latin typeface="Open Sans"/>
                <a:ea typeface="Open Sans"/>
                <a:cs typeface="Open Sans"/>
                <a:sym typeface="Open Sans"/>
              </a:rPr>
              <a:t>to </a:t>
            </a:r>
            <a:r>
              <a:rPr lang="en-US" sz="3400">
                <a:solidFill>
                  <a:schemeClr val="dk1"/>
                </a:solidFill>
                <a:latin typeface="Open Sans"/>
                <a:ea typeface="Open Sans"/>
                <a:cs typeface="Open Sans"/>
                <a:sym typeface="Open Sans"/>
              </a:rPr>
              <a:t>pretrained embedding but much faster.</a:t>
            </a:r>
            <a:endParaRPr sz="3400">
              <a:solidFill>
                <a:schemeClr val="dk1"/>
              </a:solidFill>
              <a:latin typeface="Open Sans"/>
              <a:ea typeface="Open Sans"/>
              <a:cs typeface="Open Sans"/>
              <a:sym typeface="Open Sans"/>
            </a:endParaRPr>
          </a:p>
          <a:p>
            <a:pPr indent="0" lvl="0" marL="0" rtl="0" algn="just">
              <a:lnSpc>
                <a:spcPct val="110000"/>
              </a:lnSpc>
              <a:spcBef>
                <a:spcPts val="0"/>
              </a:spcBef>
              <a:spcAft>
                <a:spcPts val="0"/>
              </a:spcAft>
              <a:buNone/>
            </a:pPr>
            <a:r>
              <a:t/>
            </a:r>
            <a:endParaRPr sz="3400">
              <a:solidFill>
                <a:schemeClr val="dk1"/>
              </a:solidFill>
              <a:latin typeface="Open Sans"/>
              <a:ea typeface="Open Sans"/>
              <a:cs typeface="Open Sans"/>
              <a:sym typeface="Open Sans"/>
            </a:endParaRPr>
          </a:p>
          <a:p>
            <a:pPr indent="0" lvl="0" marL="0" rtl="0" algn="just">
              <a:lnSpc>
                <a:spcPct val="110000"/>
              </a:lnSpc>
              <a:spcBef>
                <a:spcPts val="0"/>
              </a:spcBef>
              <a:spcAft>
                <a:spcPts val="0"/>
              </a:spcAft>
              <a:buNone/>
            </a:pPr>
            <a:r>
              <a:t/>
            </a:r>
            <a:endParaRPr sz="3400">
              <a:solidFill>
                <a:schemeClr val="dk1"/>
              </a:solidFill>
              <a:latin typeface="Open Sans"/>
              <a:ea typeface="Open Sans"/>
              <a:cs typeface="Open Sans"/>
              <a:sym typeface="Open Sans"/>
            </a:endParaRPr>
          </a:p>
        </p:txBody>
      </p:sp>
      <p:sp>
        <p:nvSpPr>
          <p:cNvPr id="132" name="Google Shape;132;p13"/>
          <p:cNvSpPr txBox="1"/>
          <p:nvPr/>
        </p:nvSpPr>
        <p:spPr>
          <a:xfrm>
            <a:off x="10810175" y="24650150"/>
            <a:ext cx="18799800" cy="1172100"/>
          </a:xfrm>
          <a:prstGeom prst="rect">
            <a:avLst/>
          </a:prstGeom>
          <a:noFill/>
          <a:ln>
            <a:noFill/>
          </a:ln>
        </p:spPr>
        <p:txBody>
          <a:bodyPr anchorCtr="0" anchor="t" bIns="43725" lIns="87450" spcFirstLastPara="1" rIns="87450" wrap="square" tIns="43725">
            <a:noAutofit/>
          </a:bodyPr>
          <a:lstStyle/>
          <a:p>
            <a:pPr indent="0" lvl="0" marL="0" rtl="0" algn="just">
              <a:lnSpc>
                <a:spcPct val="110000"/>
              </a:lnSpc>
              <a:spcBef>
                <a:spcPts val="0"/>
              </a:spcBef>
              <a:spcAft>
                <a:spcPts val="0"/>
              </a:spcAft>
              <a:buNone/>
            </a:pPr>
            <a:r>
              <a:rPr b="1" lang="en-US" sz="3400">
                <a:solidFill>
                  <a:schemeClr val="dk1"/>
                </a:solidFill>
                <a:latin typeface="Open Sans"/>
                <a:ea typeface="Open Sans"/>
                <a:cs typeface="Open Sans"/>
                <a:sym typeface="Open Sans"/>
              </a:rPr>
              <a:t>Hyperparameters:</a:t>
            </a:r>
            <a:endParaRPr b="1" sz="3400">
              <a:solidFill>
                <a:schemeClr val="dk1"/>
              </a:solidFill>
              <a:latin typeface="Open Sans"/>
              <a:ea typeface="Open Sans"/>
              <a:cs typeface="Open Sans"/>
              <a:sym typeface="Open Sans"/>
            </a:endParaRPr>
          </a:p>
          <a:p>
            <a:pPr indent="-431800" lvl="0" marL="431800" rtl="0" algn="just">
              <a:lnSpc>
                <a:spcPct val="110000"/>
              </a:lnSpc>
              <a:spcBef>
                <a:spcPts val="0"/>
              </a:spcBef>
              <a:spcAft>
                <a:spcPts val="0"/>
              </a:spcAft>
              <a:buClr>
                <a:schemeClr val="dk1"/>
              </a:buClr>
              <a:buSzPts val="3400"/>
              <a:buFont typeface="Open Sans"/>
              <a:buChar char="-"/>
            </a:pPr>
            <a:r>
              <a:rPr lang="en-US" sz="3400">
                <a:solidFill>
                  <a:schemeClr val="dk1"/>
                </a:solidFill>
                <a:latin typeface="Open Sans"/>
                <a:ea typeface="Open Sans"/>
                <a:cs typeface="Open Sans"/>
                <a:sym typeface="Open Sans"/>
              </a:rPr>
              <a:t>Learning rate: 0.01 does not reduce the loss, 0.0001 works too slow, </a:t>
            </a:r>
            <a:r>
              <a:rPr b="1" lang="en-US" sz="3400">
                <a:solidFill>
                  <a:schemeClr val="dk1"/>
                </a:solidFill>
                <a:latin typeface="Open Sans"/>
                <a:ea typeface="Open Sans"/>
                <a:cs typeface="Open Sans"/>
                <a:sym typeface="Open Sans"/>
              </a:rPr>
              <a:t>0.001</a:t>
            </a:r>
            <a:r>
              <a:rPr lang="en-US" sz="3400">
                <a:solidFill>
                  <a:schemeClr val="dk1"/>
                </a:solidFill>
                <a:latin typeface="Open Sans"/>
                <a:ea typeface="Open Sans"/>
                <a:cs typeface="Open Sans"/>
                <a:sym typeface="Open Sans"/>
              </a:rPr>
              <a:t> is optimal</a:t>
            </a:r>
            <a:endParaRPr sz="3400">
              <a:solidFill>
                <a:schemeClr val="dk1"/>
              </a:solidFill>
              <a:latin typeface="Open Sans"/>
              <a:ea typeface="Open Sans"/>
              <a:cs typeface="Open Sans"/>
              <a:sym typeface="Open Sans"/>
            </a:endParaRPr>
          </a:p>
          <a:p>
            <a:pPr indent="0" lvl="0" marL="0" rtl="0" algn="just">
              <a:lnSpc>
                <a:spcPct val="110000"/>
              </a:lnSpc>
              <a:spcBef>
                <a:spcPts val="0"/>
              </a:spcBef>
              <a:spcAft>
                <a:spcPts val="0"/>
              </a:spcAft>
              <a:buNone/>
            </a:pPr>
            <a:r>
              <a:t/>
            </a:r>
            <a:endParaRPr sz="3400">
              <a:solidFill>
                <a:schemeClr val="dk1"/>
              </a:solidFill>
              <a:latin typeface="Open Sans"/>
              <a:ea typeface="Open Sans"/>
              <a:cs typeface="Open Sans"/>
              <a:sym typeface="Open Sans"/>
            </a:endParaRPr>
          </a:p>
          <a:p>
            <a:pPr indent="0" lvl="0" marL="0" rtl="0" algn="just">
              <a:lnSpc>
                <a:spcPct val="110000"/>
              </a:lnSpc>
              <a:spcBef>
                <a:spcPts val="0"/>
              </a:spcBef>
              <a:spcAft>
                <a:spcPts val="0"/>
              </a:spcAft>
              <a:buNone/>
            </a:pPr>
            <a:r>
              <a:t/>
            </a:r>
            <a:endParaRPr sz="3400">
              <a:solidFill>
                <a:schemeClr val="dk1"/>
              </a:solidFill>
              <a:latin typeface="Open Sans"/>
              <a:ea typeface="Open Sans"/>
              <a:cs typeface="Open Sans"/>
              <a:sym typeface="Open Sans"/>
            </a:endParaRPr>
          </a:p>
          <a:p>
            <a:pPr indent="0" lvl="0" marL="0" rtl="0" algn="just">
              <a:lnSpc>
                <a:spcPct val="110000"/>
              </a:lnSpc>
              <a:spcBef>
                <a:spcPts val="0"/>
              </a:spcBef>
              <a:spcAft>
                <a:spcPts val="0"/>
              </a:spcAft>
              <a:buNone/>
            </a:pPr>
            <a:r>
              <a:t/>
            </a:r>
            <a:endParaRPr sz="3400">
              <a:solidFill>
                <a:schemeClr val="dk1"/>
              </a:solidFill>
              <a:latin typeface="Open Sans"/>
              <a:ea typeface="Open Sans"/>
              <a:cs typeface="Open Sans"/>
              <a:sym typeface="Open Sans"/>
            </a:endParaRPr>
          </a:p>
          <a:p>
            <a:pPr indent="0" lvl="0" marL="431800" rtl="0" algn="just">
              <a:lnSpc>
                <a:spcPct val="110000"/>
              </a:lnSpc>
              <a:spcBef>
                <a:spcPts val="0"/>
              </a:spcBef>
              <a:spcAft>
                <a:spcPts val="0"/>
              </a:spcAft>
              <a:buNone/>
            </a:pPr>
            <a:r>
              <a:t/>
            </a:r>
            <a:endParaRPr sz="3400">
              <a:solidFill>
                <a:schemeClr val="dk1"/>
              </a:solidFill>
              <a:latin typeface="Open Sans"/>
              <a:ea typeface="Open Sans"/>
              <a:cs typeface="Open Sans"/>
              <a:sym typeface="Open Sans"/>
            </a:endParaRPr>
          </a:p>
        </p:txBody>
      </p:sp>
      <p:grpSp>
        <p:nvGrpSpPr>
          <p:cNvPr id="133" name="Google Shape;133;p13"/>
          <p:cNvGrpSpPr/>
          <p:nvPr/>
        </p:nvGrpSpPr>
        <p:grpSpPr>
          <a:xfrm>
            <a:off x="19597718" y="23478150"/>
            <a:ext cx="9481426" cy="1569300"/>
            <a:chOff x="19597718" y="23478150"/>
            <a:chExt cx="9481426" cy="1569300"/>
          </a:xfrm>
        </p:grpSpPr>
        <p:pic>
          <p:nvPicPr>
            <p:cNvPr id="134" name="Google Shape;134;p13"/>
            <p:cNvPicPr preferRelativeResize="0"/>
            <p:nvPr/>
          </p:nvPicPr>
          <p:blipFill>
            <a:blip r:embed="rId13">
              <a:alphaModFix/>
            </a:blip>
            <a:stretch>
              <a:fillRect/>
            </a:stretch>
          </p:blipFill>
          <p:spPr>
            <a:xfrm>
              <a:off x="19597718" y="23502348"/>
              <a:ext cx="9481426" cy="1504618"/>
            </a:xfrm>
            <a:prstGeom prst="rect">
              <a:avLst/>
            </a:prstGeom>
            <a:noFill/>
            <a:ln>
              <a:noFill/>
            </a:ln>
          </p:spPr>
        </p:pic>
        <p:sp>
          <p:nvSpPr>
            <p:cNvPr id="135" name="Google Shape;135;p13"/>
            <p:cNvSpPr/>
            <p:nvPr/>
          </p:nvSpPr>
          <p:spPr>
            <a:xfrm>
              <a:off x="24513425" y="23478150"/>
              <a:ext cx="1448400" cy="1569300"/>
            </a:xfrm>
            <a:prstGeom prst="rect">
              <a:avLst/>
            </a:prstGeom>
            <a:solidFill>
              <a:srgbClr val="00FF00">
                <a:alpha val="13730"/>
              </a:srgbClr>
            </a:solidFill>
            <a:ln cap="flat" cmpd="sng" w="9525">
              <a:solidFill>
                <a:schemeClr val="dk2"/>
              </a:solidFill>
              <a:prstDash val="solid"/>
              <a:round/>
              <a:headEnd len="sm" w="sm" type="none"/>
              <a:tailEnd len="sm" w="sm" type="none"/>
            </a:ln>
          </p:spPr>
          <p:txBody>
            <a:bodyPr anchorCtr="0" anchor="ctr" bIns="87475" lIns="87475" spcFirstLastPara="1" rIns="87475" wrap="square" tIns="87475">
              <a:noAutofit/>
            </a:bodyPr>
            <a:lstStyle/>
            <a:p>
              <a:pPr indent="0" lvl="0" marL="0" rtl="0" algn="l">
                <a:spcBef>
                  <a:spcPts val="0"/>
                </a:spcBef>
                <a:spcAft>
                  <a:spcPts val="0"/>
                </a:spcAft>
                <a:buNone/>
              </a:pPr>
              <a:r>
                <a:t/>
              </a:r>
              <a:endParaRPr sz="1300"/>
            </a:p>
          </p:txBody>
        </p:sp>
      </p:grpSp>
      <p:sp>
        <p:nvSpPr>
          <p:cNvPr id="136" name="Google Shape;136;p13"/>
          <p:cNvSpPr txBox="1"/>
          <p:nvPr/>
        </p:nvSpPr>
        <p:spPr>
          <a:xfrm>
            <a:off x="27549959" y="19571108"/>
            <a:ext cx="2180700" cy="729600"/>
          </a:xfrm>
          <a:prstGeom prst="rect">
            <a:avLst/>
          </a:prstGeom>
          <a:noFill/>
          <a:ln>
            <a:noFill/>
          </a:ln>
        </p:spPr>
        <p:txBody>
          <a:bodyPr anchorCtr="0" anchor="t" bIns="87475" lIns="87475" spcFirstLastPara="1" rIns="87475" wrap="square" tIns="87475">
            <a:noAutofit/>
          </a:bodyPr>
          <a:lstStyle/>
          <a:p>
            <a:pPr indent="0" lvl="0" marL="0" rtl="0" algn="l">
              <a:spcBef>
                <a:spcPts val="0"/>
              </a:spcBef>
              <a:spcAft>
                <a:spcPts val="0"/>
              </a:spcAft>
              <a:buNone/>
            </a:pPr>
            <a:r>
              <a:rPr lang="en-US" sz="2900"/>
              <a:t>Github repo</a:t>
            </a:r>
            <a:endParaRPr sz="2900"/>
          </a:p>
        </p:txBody>
      </p:sp>
      <p:sp>
        <p:nvSpPr>
          <p:cNvPr id="137" name="Google Shape;137;p13"/>
          <p:cNvSpPr txBox="1"/>
          <p:nvPr/>
        </p:nvSpPr>
        <p:spPr>
          <a:xfrm>
            <a:off x="25908659" y="7402175"/>
            <a:ext cx="3535800" cy="1172100"/>
          </a:xfrm>
          <a:prstGeom prst="rect">
            <a:avLst/>
          </a:prstGeom>
          <a:noFill/>
          <a:ln>
            <a:noFill/>
          </a:ln>
        </p:spPr>
        <p:txBody>
          <a:bodyPr anchorCtr="0" anchor="t" bIns="87475" lIns="87475" spcFirstLastPara="1" rIns="87475" wrap="square" tIns="87475">
            <a:noAutofit/>
          </a:bodyPr>
          <a:lstStyle/>
          <a:p>
            <a:pPr indent="0" lvl="0" marL="0" rtl="0" algn="just">
              <a:spcBef>
                <a:spcPts val="0"/>
              </a:spcBef>
              <a:spcAft>
                <a:spcPts val="0"/>
              </a:spcAft>
              <a:buNone/>
            </a:pPr>
            <a:r>
              <a:rPr lang="en-US" sz="2400"/>
              <a:t>This picture is modified from  the original paper</a:t>
            </a:r>
            <a:endParaRPr b="1" i="1" sz="2400"/>
          </a:p>
        </p:txBody>
      </p:sp>
      <p:sp>
        <p:nvSpPr>
          <p:cNvPr id="138" name="Google Shape;138;p13"/>
          <p:cNvSpPr txBox="1"/>
          <p:nvPr/>
        </p:nvSpPr>
        <p:spPr>
          <a:xfrm>
            <a:off x="30455200" y="17408266"/>
            <a:ext cx="11748300" cy="2091600"/>
          </a:xfrm>
          <a:prstGeom prst="rect">
            <a:avLst/>
          </a:prstGeom>
          <a:noFill/>
          <a:ln>
            <a:noFill/>
          </a:ln>
        </p:spPr>
        <p:txBody>
          <a:bodyPr anchorCtr="0" anchor="t" bIns="43725" lIns="87450" spcFirstLastPara="1" rIns="87450" wrap="square" tIns="43725">
            <a:noAutofit/>
          </a:bodyPr>
          <a:lstStyle/>
          <a:p>
            <a:pPr indent="0" lvl="0" marL="0" marR="0" rtl="0" algn="just">
              <a:lnSpc>
                <a:spcPct val="110000"/>
              </a:lnSpc>
              <a:spcBef>
                <a:spcPts val="0"/>
              </a:spcBef>
              <a:spcAft>
                <a:spcPts val="0"/>
              </a:spcAft>
              <a:buNone/>
            </a:pPr>
            <a:r>
              <a:t/>
            </a:r>
            <a:endParaRPr sz="2400">
              <a:solidFill>
                <a:schemeClr val="dk1"/>
              </a:solidFill>
              <a:latin typeface="Open Sans"/>
              <a:ea typeface="Open Sans"/>
              <a:cs typeface="Open Sans"/>
              <a:sym typeface="Open Sans"/>
            </a:endParaRPr>
          </a:p>
          <a:p>
            <a:pPr indent="0" lvl="0" marL="0" marR="0" rtl="0" algn="just">
              <a:lnSpc>
                <a:spcPct val="110000"/>
              </a:lnSpc>
              <a:spcBef>
                <a:spcPts val="0"/>
              </a:spcBef>
              <a:spcAft>
                <a:spcPts val="0"/>
              </a:spcAft>
              <a:buNone/>
            </a:pPr>
            <a:r>
              <a:t/>
            </a:r>
            <a:endParaRPr sz="2400">
              <a:solidFill>
                <a:schemeClr val="dk1"/>
              </a:solidFill>
              <a:latin typeface="Open Sans"/>
              <a:ea typeface="Open Sans"/>
              <a:cs typeface="Open Sans"/>
              <a:sym typeface="Open Sans"/>
            </a:endParaRPr>
          </a:p>
          <a:p>
            <a:pPr indent="0" lvl="0" marL="0" marR="0" rtl="0" algn="just">
              <a:lnSpc>
                <a:spcPct val="110000"/>
              </a:lnSpc>
              <a:spcBef>
                <a:spcPts val="0"/>
              </a:spcBef>
              <a:spcAft>
                <a:spcPts val="0"/>
              </a:spcAft>
              <a:buNone/>
            </a:pPr>
            <a:r>
              <a:rPr lang="en-US" sz="2400">
                <a:solidFill>
                  <a:schemeClr val="dk1"/>
                </a:solidFill>
                <a:latin typeface="Open Sans"/>
                <a:ea typeface="Open Sans"/>
                <a:cs typeface="Open Sans"/>
                <a:sym typeface="Open Sans"/>
              </a:rPr>
              <a:t>◁ Trained on full 5M articles dataset.</a:t>
            </a:r>
            <a:endParaRPr sz="2400">
              <a:solidFill>
                <a:schemeClr val="dk1"/>
              </a:solidFill>
              <a:latin typeface="Open Sans"/>
              <a:ea typeface="Open Sans"/>
              <a:cs typeface="Open Sans"/>
              <a:sym typeface="Open Sans"/>
            </a:endParaRPr>
          </a:p>
          <a:p>
            <a:pPr indent="0" lvl="0" marL="0" marR="0" rtl="0" algn="just">
              <a:lnSpc>
                <a:spcPct val="110000"/>
              </a:lnSpc>
              <a:spcBef>
                <a:spcPts val="0"/>
              </a:spcBef>
              <a:spcAft>
                <a:spcPts val="0"/>
              </a:spcAft>
              <a:buNone/>
            </a:pPr>
            <a:r>
              <a:rPr lang="en-US" sz="2400">
                <a:solidFill>
                  <a:schemeClr val="dk1"/>
                </a:solidFill>
                <a:latin typeface="Open Sans"/>
                <a:ea typeface="Open Sans"/>
                <a:cs typeface="Open Sans"/>
                <a:sym typeface="Open Sans"/>
              </a:rPr>
              <a:t>⭘ Trained on 70K subset of full dataset.</a:t>
            </a:r>
            <a:endParaRPr sz="2400">
              <a:solidFill>
                <a:schemeClr val="dk1"/>
              </a:solidFill>
              <a:latin typeface="Open Sans"/>
              <a:ea typeface="Open Sans"/>
              <a:cs typeface="Open Sans"/>
              <a:sym typeface="Open Sans"/>
            </a:endParaRPr>
          </a:p>
          <a:p>
            <a:pPr indent="0" lvl="0" marL="0" marR="0" rtl="0" algn="just">
              <a:lnSpc>
                <a:spcPct val="110000"/>
              </a:lnSpc>
              <a:spcBef>
                <a:spcPts val="0"/>
              </a:spcBef>
              <a:spcAft>
                <a:spcPts val="0"/>
              </a:spcAft>
              <a:buNone/>
            </a:pPr>
            <a:r>
              <a:rPr lang="en-US" sz="2400">
                <a:solidFill>
                  <a:schemeClr val="dk1"/>
                </a:solidFill>
                <a:latin typeface="Open Sans"/>
                <a:ea typeface="Open Sans"/>
                <a:cs typeface="Open Sans"/>
                <a:sym typeface="Open Sans"/>
              </a:rPr>
              <a:t>◇ Trained on 7K validation dataset (validated on testset)</a:t>
            </a:r>
            <a:endParaRPr sz="2400"/>
          </a:p>
        </p:txBody>
      </p:sp>
      <p:sp>
        <p:nvSpPr>
          <p:cNvPr id="139" name="Google Shape;139;p13"/>
          <p:cNvSpPr txBox="1"/>
          <p:nvPr/>
        </p:nvSpPr>
        <p:spPr>
          <a:xfrm>
            <a:off x="30455150" y="16914171"/>
            <a:ext cx="11748300" cy="1172100"/>
          </a:xfrm>
          <a:prstGeom prst="rect">
            <a:avLst/>
          </a:prstGeom>
          <a:noFill/>
          <a:ln>
            <a:noFill/>
          </a:ln>
        </p:spPr>
        <p:txBody>
          <a:bodyPr anchorCtr="0" anchor="t" bIns="43725" lIns="87450" spcFirstLastPara="1" rIns="87450" wrap="square" tIns="43725">
            <a:noAutofit/>
          </a:bodyPr>
          <a:lstStyle/>
          <a:p>
            <a:pPr indent="0" lvl="0" marL="0" marR="0" rtl="0" algn="just">
              <a:lnSpc>
                <a:spcPct val="110000"/>
              </a:lnSpc>
              <a:spcBef>
                <a:spcPts val="0"/>
              </a:spcBef>
              <a:spcAft>
                <a:spcPts val="0"/>
              </a:spcAft>
              <a:buNone/>
            </a:pPr>
            <a:r>
              <a:rPr i="1" lang="en-US" sz="2400"/>
              <a:t>First three; Nikolov et al. 2018. Next four; replication of See et al. 2017 and applied to scientific articles dataset. Last; result on training data. Bold font marks the best performing model within each metric. </a:t>
            </a:r>
            <a:endParaRPr i="1" sz="2400"/>
          </a:p>
        </p:txBody>
      </p:sp>
      <p:sp>
        <p:nvSpPr>
          <p:cNvPr id="140" name="Google Shape;140;p13"/>
          <p:cNvSpPr txBox="1"/>
          <p:nvPr/>
        </p:nvSpPr>
        <p:spPr>
          <a:xfrm>
            <a:off x="10874900" y="27765950"/>
            <a:ext cx="18799800" cy="3165000"/>
          </a:xfrm>
          <a:prstGeom prst="rect">
            <a:avLst/>
          </a:prstGeom>
          <a:noFill/>
          <a:ln>
            <a:noFill/>
          </a:ln>
        </p:spPr>
        <p:txBody>
          <a:bodyPr anchorCtr="0" anchor="t" bIns="91425" lIns="91425" spcFirstLastPara="1" rIns="91425" wrap="square" tIns="91425">
            <a:noAutofit/>
          </a:bodyPr>
          <a:lstStyle/>
          <a:p>
            <a:pPr indent="-431800" lvl="0" marL="431800" rtl="0" algn="just">
              <a:lnSpc>
                <a:spcPct val="110000"/>
              </a:lnSpc>
              <a:spcBef>
                <a:spcPts val="0"/>
              </a:spcBef>
              <a:spcAft>
                <a:spcPts val="0"/>
              </a:spcAft>
              <a:buClr>
                <a:schemeClr val="dk1"/>
              </a:buClr>
              <a:buSzPts val="3400"/>
              <a:buFont typeface="Open Sans"/>
              <a:buChar char="-"/>
            </a:pPr>
            <a:r>
              <a:rPr lang="en-US" sz="3400">
                <a:solidFill>
                  <a:schemeClr val="dk1"/>
                </a:solidFill>
                <a:latin typeface="Open Sans"/>
                <a:ea typeface="Open Sans"/>
                <a:cs typeface="Open Sans"/>
                <a:sym typeface="Open Sans"/>
              </a:rPr>
              <a:t>Unless specified by the embedding, the embedding dimensions is </a:t>
            </a:r>
            <a:r>
              <a:rPr b="1" lang="en-US" sz="3400">
                <a:solidFill>
                  <a:schemeClr val="dk1"/>
                </a:solidFill>
                <a:latin typeface="Open Sans"/>
                <a:ea typeface="Open Sans"/>
                <a:cs typeface="Open Sans"/>
                <a:sym typeface="Open Sans"/>
              </a:rPr>
              <a:t>128 </a:t>
            </a:r>
            <a:r>
              <a:rPr lang="en-US" sz="3400">
                <a:solidFill>
                  <a:schemeClr val="dk1"/>
                </a:solidFill>
                <a:latin typeface="Open Sans"/>
                <a:ea typeface="Open Sans"/>
                <a:cs typeface="Open Sans"/>
                <a:sym typeface="Open Sans"/>
              </a:rPr>
              <a:t>(as the paper).</a:t>
            </a:r>
            <a:endParaRPr sz="3400">
              <a:solidFill>
                <a:schemeClr val="dk1"/>
              </a:solidFill>
              <a:latin typeface="Open Sans"/>
              <a:ea typeface="Open Sans"/>
              <a:cs typeface="Open Sans"/>
              <a:sym typeface="Open Sans"/>
            </a:endParaRPr>
          </a:p>
          <a:p>
            <a:pPr indent="-431800" lvl="0" marL="431800" rtl="0" algn="just">
              <a:lnSpc>
                <a:spcPct val="110000"/>
              </a:lnSpc>
              <a:spcBef>
                <a:spcPts val="0"/>
              </a:spcBef>
              <a:spcAft>
                <a:spcPts val="0"/>
              </a:spcAft>
              <a:buClr>
                <a:schemeClr val="dk1"/>
              </a:buClr>
              <a:buSzPts val="3400"/>
              <a:buFont typeface="Open Sans"/>
              <a:buChar char="-"/>
            </a:pPr>
            <a:r>
              <a:rPr lang="en-US" sz="3400">
                <a:solidFill>
                  <a:schemeClr val="dk1"/>
                </a:solidFill>
                <a:latin typeface="Open Sans"/>
                <a:ea typeface="Open Sans"/>
                <a:cs typeface="Open Sans"/>
                <a:sym typeface="Open Sans"/>
              </a:rPr>
              <a:t>For other hyperparameters (hidden dimensions, coverage loss normalization etc.) we follow the paper’s selection. Gradient clipping and smoothing terms were used to solve NaN problem.</a:t>
            </a:r>
            <a:endParaRPr/>
          </a:p>
        </p:txBody>
      </p:sp>
      <p:sp>
        <p:nvSpPr>
          <p:cNvPr id="141" name="Google Shape;141;p13"/>
          <p:cNvSpPr txBox="1"/>
          <p:nvPr/>
        </p:nvSpPr>
        <p:spPr>
          <a:xfrm>
            <a:off x="30455150" y="10401998"/>
            <a:ext cx="11748300" cy="2482500"/>
          </a:xfrm>
          <a:prstGeom prst="rect">
            <a:avLst/>
          </a:prstGeom>
          <a:noFill/>
          <a:ln>
            <a:noFill/>
          </a:ln>
        </p:spPr>
        <p:txBody>
          <a:bodyPr anchorCtr="0" anchor="t" bIns="43725" lIns="87450" spcFirstLastPara="1" rIns="87450" wrap="square" tIns="43725">
            <a:noAutofit/>
          </a:bodyPr>
          <a:lstStyle/>
          <a:p>
            <a:pPr indent="0" lvl="0" marL="0" marR="0" rtl="0" algn="just">
              <a:lnSpc>
                <a:spcPct val="110000"/>
              </a:lnSpc>
              <a:spcBef>
                <a:spcPts val="0"/>
              </a:spcBef>
              <a:spcAft>
                <a:spcPts val="0"/>
              </a:spcAft>
              <a:buSzPts val="1100"/>
              <a:buNone/>
            </a:pPr>
            <a:r>
              <a:rPr b="1" lang="en-US" sz="3400">
                <a:latin typeface="Open Sans"/>
                <a:ea typeface="Open Sans"/>
                <a:cs typeface="Open Sans"/>
                <a:sym typeface="Open Sans"/>
              </a:rPr>
              <a:t>Same context: </a:t>
            </a:r>
            <a:r>
              <a:rPr i="1" lang="en-US" sz="3400">
                <a:solidFill>
                  <a:srgbClr val="980000"/>
                </a:solidFill>
                <a:latin typeface="Open Sans"/>
                <a:ea typeface="Open Sans"/>
                <a:cs typeface="Open Sans"/>
                <a:sym typeface="Open Sans"/>
              </a:rPr>
              <a:t>"a novel receptor for screen for agonist inducible annexin a1 receptor for inducible </a:t>
            </a:r>
            <a:r>
              <a:rPr i="1" lang="en-US" sz="3400">
                <a:solidFill>
                  <a:srgbClr val="38761D"/>
                </a:solidFill>
                <a:latin typeface="Open Sans"/>
                <a:ea typeface="Open Sans"/>
                <a:cs typeface="Open Sans"/>
                <a:sym typeface="Open Sans"/>
              </a:rPr>
              <a:t>cell fusion</a:t>
            </a:r>
            <a:r>
              <a:rPr i="1" lang="en-US" sz="3400">
                <a:solidFill>
                  <a:srgbClr val="980000"/>
                </a:solidFill>
                <a:latin typeface="Open Sans"/>
                <a:ea typeface="Open Sans"/>
                <a:cs typeface="Open Sans"/>
                <a:sym typeface="Open Sans"/>
              </a:rPr>
              <a:t>"</a:t>
            </a:r>
            <a:endParaRPr i="1" sz="3400">
              <a:solidFill>
                <a:srgbClr val="980000"/>
              </a:solidFill>
              <a:latin typeface="Open Sans"/>
              <a:ea typeface="Open Sans"/>
              <a:cs typeface="Open Sans"/>
              <a:sym typeface="Open Sans"/>
            </a:endParaRPr>
          </a:p>
          <a:p>
            <a:pPr indent="0" lvl="0" marL="0" marR="0" rtl="0" algn="just">
              <a:lnSpc>
                <a:spcPct val="110000"/>
              </a:lnSpc>
              <a:spcBef>
                <a:spcPts val="0"/>
              </a:spcBef>
              <a:spcAft>
                <a:spcPts val="0"/>
              </a:spcAft>
              <a:buSzPts val="1100"/>
              <a:buNone/>
            </a:pPr>
            <a:r>
              <a:rPr i="1" lang="en-US" sz="3400">
                <a:solidFill>
                  <a:srgbClr val="0000FF"/>
                </a:solidFill>
                <a:latin typeface="Open Sans"/>
                <a:ea typeface="Open Sans"/>
                <a:cs typeface="Open Sans"/>
                <a:sym typeface="Open Sans"/>
              </a:rPr>
              <a:t>"analysis of snare mediated membrane fusion using an enzymatic </a:t>
            </a:r>
            <a:r>
              <a:rPr i="1" lang="en-US" sz="3400">
                <a:solidFill>
                  <a:srgbClr val="38761D"/>
                </a:solidFill>
                <a:latin typeface="Open Sans"/>
                <a:ea typeface="Open Sans"/>
                <a:cs typeface="Open Sans"/>
                <a:sym typeface="Open Sans"/>
              </a:rPr>
              <a:t>cell fusion</a:t>
            </a:r>
            <a:r>
              <a:rPr i="1" lang="en-US" sz="3400">
                <a:solidFill>
                  <a:srgbClr val="0000FF"/>
                </a:solidFill>
                <a:latin typeface="Open Sans"/>
                <a:ea typeface="Open Sans"/>
                <a:cs typeface="Open Sans"/>
                <a:sym typeface="Open Sans"/>
              </a:rPr>
              <a:t> assay"</a:t>
            </a:r>
            <a:endParaRPr sz="3400">
              <a:latin typeface="Open Sans"/>
              <a:ea typeface="Open Sans"/>
              <a:cs typeface="Open Sans"/>
              <a:sym typeface="Open Sans"/>
            </a:endParaRPr>
          </a:p>
          <a:p>
            <a:pPr indent="0" lvl="0" marL="0" marR="0" rtl="0" algn="just">
              <a:lnSpc>
                <a:spcPct val="110000"/>
              </a:lnSpc>
              <a:spcBef>
                <a:spcPts val="0"/>
              </a:spcBef>
              <a:spcAft>
                <a:spcPts val="0"/>
              </a:spcAft>
              <a:buSzPts val="1100"/>
              <a:buNone/>
            </a:pPr>
            <a:r>
              <a:t/>
            </a:r>
            <a:endParaRPr i="1" sz="3400">
              <a:solidFill>
                <a:srgbClr val="0000FF"/>
              </a:solidFill>
              <a:latin typeface="Open Sans"/>
              <a:ea typeface="Open Sans"/>
              <a:cs typeface="Open Sans"/>
              <a:sym typeface="Open Sans"/>
            </a:endParaRPr>
          </a:p>
          <a:p>
            <a:pPr indent="0" lvl="0" marL="0" marR="0" rtl="0" algn="just">
              <a:lnSpc>
                <a:spcPct val="110000"/>
              </a:lnSpc>
              <a:spcBef>
                <a:spcPts val="0"/>
              </a:spcBef>
              <a:spcAft>
                <a:spcPts val="0"/>
              </a:spcAft>
              <a:buSzPts val="1100"/>
              <a:buNone/>
            </a:pPr>
            <a:r>
              <a:t/>
            </a:r>
            <a:endParaRPr sz="3400">
              <a:latin typeface="Open Sans"/>
              <a:ea typeface="Open Sans"/>
              <a:cs typeface="Open Sans"/>
              <a:sym typeface="Open Sans"/>
            </a:endParaRPr>
          </a:p>
        </p:txBody>
      </p:sp>
      <p:sp>
        <p:nvSpPr>
          <p:cNvPr id="142" name="Google Shape;142;p13"/>
          <p:cNvSpPr txBox="1"/>
          <p:nvPr/>
        </p:nvSpPr>
        <p:spPr>
          <a:xfrm>
            <a:off x="30462575" y="27679550"/>
            <a:ext cx="12140100" cy="2588100"/>
          </a:xfrm>
          <a:prstGeom prst="rect">
            <a:avLst/>
          </a:prstGeom>
          <a:noFill/>
          <a:ln>
            <a:noFill/>
          </a:ln>
        </p:spPr>
        <p:txBody>
          <a:bodyPr anchorCtr="0" anchor="t" bIns="43725" lIns="87450" spcFirstLastPara="1" rIns="87450" wrap="square" tIns="43725">
            <a:noAutofit/>
          </a:bodyPr>
          <a:lstStyle/>
          <a:p>
            <a:pPr indent="0" lvl="0" marL="0" marR="0" rtl="0" algn="just">
              <a:lnSpc>
                <a:spcPct val="110000"/>
              </a:lnSpc>
              <a:spcBef>
                <a:spcPts val="0"/>
              </a:spcBef>
              <a:spcAft>
                <a:spcPts val="0"/>
              </a:spcAft>
              <a:buNone/>
            </a:pPr>
            <a:r>
              <a:t/>
            </a:r>
            <a:endParaRPr sz="2400">
              <a:solidFill>
                <a:schemeClr val="dk1"/>
              </a:solidFill>
              <a:latin typeface="Open Sans"/>
              <a:ea typeface="Open Sans"/>
              <a:cs typeface="Open Sans"/>
              <a:sym typeface="Open Sans"/>
            </a:endParaRPr>
          </a:p>
          <a:p>
            <a:pPr indent="0" lvl="0" marL="0" marR="0" rtl="0" algn="just">
              <a:lnSpc>
                <a:spcPct val="110000"/>
              </a:lnSpc>
              <a:spcBef>
                <a:spcPts val="0"/>
              </a:spcBef>
              <a:spcAft>
                <a:spcPts val="0"/>
              </a:spcAft>
              <a:buNone/>
            </a:pPr>
            <a:r>
              <a:t/>
            </a:r>
            <a:endParaRPr sz="2400">
              <a:solidFill>
                <a:schemeClr val="dk1"/>
              </a:solidFill>
              <a:latin typeface="Open Sans"/>
              <a:ea typeface="Open Sans"/>
              <a:cs typeface="Open Sans"/>
              <a:sym typeface="Open Sans"/>
            </a:endParaRPr>
          </a:p>
          <a:p>
            <a:pPr indent="0" lvl="0" marL="0" marR="0" rtl="0" algn="just">
              <a:lnSpc>
                <a:spcPct val="110000"/>
              </a:lnSpc>
              <a:spcBef>
                <a:spcPts val="0"/>
              </a:spcBef>
              <a:spcAft>
                <a:spcPts val="0"/>
              </a:spcAft>
              <a:buNone/>
            </a:pPr>
            <a:r>
              <a:rPr lang="en-US" sz="2400">
                <a:solidFill>
                  <a:schemeClr val="dk1"/>
                </a:solidFill>
                <a:latin typeface="Open Sans"/>
                <a:ea typeface="Open Sans"/>
                <a:cs typeface="Open Sans"/>
                <a:sym typeface="Open Sans"/>
              </a:rPr>
              <a:t>[1] Get To The Point: Summarization with Pointer-Generator Networks, See et al. 17</a:t>
            </a:r>
            <a:endParaRPr sz="2400">
              <a:solidFill>
                <a:schemeClr val="dk1"/>
              </a:solidFill>
              <a:latin typeface="Open Sans"/>
              <a:ea typeface="Open Sans"/>
              <a:cs typeface="Open Sans"/>
              <a:sym typeface="Open Sans"/>
            </a:endParaRPr>
          </a:p>
          <a:p>
            <a:pPr indent="0" lvl="0" marL="0" marR="0" rtl="0" algn="just">
              <a:lnSpc>
                <a:spcPct val="110000"/>
              </a:lnSpc>
              <a:spcBef>
                <a:spcPts val="0"/>
              </a:spcBef>
              <a:spcAft>
                <a:spcPts val="0"/>
              </a:spcAft>
              <a:buNone/>
            </a:pPr>
            <a:r>
              <a:rPr lang="en-US" sz="2400">
                <a:solidFill>
                  <a:schemeClr val="dk1"/>
                </a:solidFill>
                <a:latin typeface="Open Sans"/>
                <a:ea typeface="Open Sans"/>
                <a:cs typeface="Open Sans"/>
                <a:sym typeface="Open Sans"/>
              </a:rPr>
              <a:t>[2] Data-driven Summarization of Scientific Articles, Nikolov et al. 18</a:t>
            </a:r>
            <a:endParaRPr sz="2400">
              <a:solidFill>
                <a:schemeClr val="dk1"/>
              </a:solidFill>
              <a:latin typeface="Open Sans"/>
              <a:ea typeface="Open Sans"/>
              <a:cs typeface="Open Sans"/>
              <a:sym typeface="Open Sans"/>
            </a:endParaRPr>
          </a:p>
          <a:p>
            <a:pPr indent="0" lvl="0" marL="0" marR="0" rtl="0" algn="just">
              <a:lnSpc>
                <a:spcPct val="110000"/>
              </a:lnSpc>
              <a:spcBef>
                <a:spcPts val="0"/>
              </a:spcBef>
              <a:spcAft>
                <a:spcPts val="0"/>
              </a:spcAft>
              <a:buNone/>
            </a:pPr>
            <a:r>
              <a:rPr lang="en-US" sz="2400">
                <a:solidFill>
                  <a:schemeClr val="dk1"/>
                </a:solidFill>
                <a:latin typeface="Open Sans"/>
                <a:ea typeface="Open Sans"/>
                <a:cs typeface="Open Sans"/>
                <a:sym typeface="Open Sans"/>
              </a:rPr>
              <a:t>[3] Abstractive Text Summarization using Sequence-to-sequence RNNs and</a:t>
            </a:r>
            <a:endParaRPr sz="2400">
              <a:solidFill>
                <a:schemeClr val="dk1"/>
              </a:solidFill>
              <a:latin typeface="Open Sans"/>
              <a:ea typeface="Open Sans"/>
              <a:cs typeface="Open Sans"/>
              <a:sym typeface="Open Sans"/>
            </a:endParaRPr>
          </a:p>
          <a:p>
            <a:pPr indent="0" lvl="0" marL="0" marR="0" rtl="0" algn="just">
              <a:lnSpc>
                <a:spcPct val="110000"/>
              </a:lnSpc>
              <a:spcBef>
                <a:spcPts val="0"/>
              </a:spcBef>
              <a:spcAft>
                <a:spcPts val="0"/>
              </a:spcAft>
              <a:buClr>
                <a:schemeClr val="dk1"/>
              </a:buClr>
              <a:buSzPts val="1100"/>
              <a:buFont typeface="Arial"/>
              <a:buNone/>
            </a:pPr>
            <a:r>
              <a:rPr lang="en-US" sz="2400">
                <a:solidFill>
                  <a:schemeClr val="dk1"/>
                </a:solidFill>
                <a:latin typeface="Open Sans"/>
                <a:ea typeface="Open Sans"/>
                <a:cs typeface="Open Sans"/>
                <a:sym typeface="Open Sans"/>
              </a:rPr>
              <a:t>Beyond, Nallapati et al. 16  </a:t>
            </a:r>
            <a:endParaRPr sz="2400">
              <a:solidFill>
                <a:schemeClr val="dk1"/>
              </a:solidFill>
              <a:latin typeface="Open Sans"/>
              <a:ea typeface="Open Sans"/>
              <a:cs typeface="Open Sans"/>
              <a:sym typeface="Open Sans"/>
            </a:endParaRPr>
          </a:p>
          <a:p>
            <a:pPr indent="0" lvl="0" marL="0" marR="0" rtl="0" algn="just">
              <a:lnSpc>
                <a:spcPct val="110000"/>
              </a:lnSpc>
              <a:spcBef>
                <a:spcPts val="0"/>
              </a:spcBef>
              <a:spcAft>
                <a:spcPts val="0"/>
              </a:spcAft>
              <a:buNone/>
            </a:pPr>
            <a:r>
              <a:t/>
            </a:r>
            <a:endParaRPr sz="2400">
              <a:solidFill>
                <a:schemeClr val="dk1"/>
              </a:solidFill>
              <a:latin typeface="Open Sans"/>
              <a:ea typeface="Open Sans"/>
              <a:cs typeface="Open Sans"/>
              <a:sym typeface="Open Sans"/>
            </a:endParaRPr>
          </a:p>
        </p:txBody>
      </p:sp>
      <p:grpSp>
        <p:nvGrpSpPr>
          <p:cNvPr id="143" name="Google Shape;143;p13"/>
          <p:cNvGrpSpPr/>
          <p:nvPr/>
        </p:nvGrpSpPr>
        <p:grpSpPr>
          <a:xfrm>
            <a:off x="11085314" y="22952489"/>
            <a:ext cx="7461061" cy="1390686"/>
            <a:chOff x="11085314" y="22952489"/>
            <a:chExt cx="7461061" cy="1390686"/>
          </a:xfrm>
        </p:grpSpPr>
        <p:pic>
          <p:nvPicPr>
            <p:cNvPr id="144" name="Google Shape;144;p13"/>
            <p:cNvPicPr preferRelativeResize="0"/>
            <p:nvPr/>
          </p:nvPicPr>
          <p:blipFill>
            <a:blip r:embed="rId14">
              <a:alphaModFix/>
            </a:blip>
            <a:stretch>
              <a:fillRect/>
            </a:stretch>
          </p:blipFill>
          <p:spPr>
            <a:xfrm>
              <a:off x="11085314" y="22952489"/>
              <a:ext cx="7384849" cy="1364356"/>
            </a:xfrm>
            <a:prstGeom prst="rect">
              <a:avLst/>
            </a:prstGeom>
            <a:noFill/>
            <a:ln>
              <a:noFill/>
            </a:ln>
          </p:spPr>
        </p:pic>
        <p:sp>
          <p:nvSpPr>
            <p:cNvPr id="145" name="Google Shape;145;p13"/>
            <p:cNvSpPr/>
            <p:nvPr/>
          </p:nvSpPr>
          <p:spPr>
            <a:xfrm>
              <a:off x="17097975" y="22978775"/>
              <a:ext cx="1448400" cy="1364400"/>
            </a:xfrm>
            <a:prstGeom prst="rect">
              <a:avLst/>
            </a:prstGeom>
            <a:solidFill>
              <a:srgbClr val="00FF00">
                <a:alpha val="13730"/>
              </a:srgbClr>
            </a:solidFill>
            <a:ln cap="flat" cmpd="sng" w="9525">
              <a:solidFill>
                <a:schemeClr val="dk2"/>
              </a:solidFill>
              <a:prstDash val="solid"/>
              <a:round/>
              <a:headEnd len="sm" w="sm" type="none"/>
              <a:tailEnd len="sm" w="sm" type="none"/>
            </a:ln>
          </p:spPr>
          <p:txBody>
            <a:bodyPr anchorCtr="0" anchor="ctr" bIns="87475" lIns="87475" spcFirstLastPara="1" rIns="87475" wrap="square" tIns="87475">
              <a:noAutofit/>
            </a:bodyPr>
            <a:lstStyle/>
            <a:p>
              <a:pPr indent="0" lvl="0" marL="0" rtl="0" algn="l">
                <a:spcBef>
                  <a:spcPts val="0"/>
                </a:spcBef>
                <a:spcAft>
                  <a:spcPts val="0"/>
                </a:spcAft>
                <a:buNone/>
              </a:pPr>
              <a:r>
                <a:t/>
              </a:r>
              <a:endParaRPr sz="1300"/>
            </a:p>
          </p:txBody>
        </p:sp>
      </p:grpSp>
      <p:grpSp>
        <p:nvGrpSpPr>
          <p:cNvPr id="146" name="Google Shape;146;p13"/>
          <p:cNvGrpSpPr/>
          <p:nvPr/>
        </p:nvGrpSpPr>
        <p:grpSpPr>
          <a:xfrm>
            <a:off x="14330050" y="25954550"/>
            <a:ext cx="9954000" cy="1669059"/>
            <a:chOff x="14330050" y="25954550"/>
            <a:chExt cx="9954000" cy="1669059"/>
          </a:xfrm>
        </p:grpSpPr>
        <p:pic>
          <p:nvPicPr>
            <p:cNvPr id="147" name="Google Shape;147;p13"/>
            <p:cNvPicPr preferRelativeResize="0"/>
            <p:nvPr/>
          </p:nvPicPr>
          <p:blipFill>
            <a:blip r:embed="rId15">
              <a:alphaModFix/>
            </a:blip>
            <a:stretch>
              <a:fillRect/>
            </a:stretch>
          </p:blipFill>
          <p:spPr>
            <a:xfrm>
              <a:off x="14330050" y="25964600"/>
              <a:ext cx="9954000" cy="1659009"/>
            </a:xfrm>
            <a:prstGeom prst="rect">
              <a:avLst/>
            </a:prstGeom>
            <a:noFill/>
            <a:ln>
              <a:noFill/>
            </a:ln>
          </p:spPr>
        </p:pic>
        <p:sp>
          <p:nvSpPr>
            <p:cNvPr id="148" name="Google Shape;148;p13"/>
            <p:cNvSpPr/>
            <p:nvPr/>
          </p:nvSpPr>
          <p:spPr>
            <a:xfrm>
              <a:off x="21011550" y="25954550"/>
              <a:ext cx="1489500" cy="1659000"/>
            </a:xfrm>
            <a:prstGeom prst="rect">
              <a:avLst/>
            </a:prstGeom>
            <a:solidFill>
              <a:srgbClr val="00FF00">
                <a:alpha val="13730"/>
              </a:srgbClr>
            </a:solidFill>
            <a:ln cap="flat" cmpd="sng" w="9525">
              <a:solidFill>
                <a:schemeClr val="dk2"/>
              </a:solidFill>
              <a:prstDash val="solid"/>
              <a:round/>
              <a:headEnd len="sm" w="sm" type="none"/>
              <a:tailEnd len="sm" w="sm" type="none"/>
            </a:ln>
          </p:spPr>
          <p:txBody>
            <a:bodyPr anchorCtr="0" anchor="ctr" bIns="87475" lIns="87475" spcFirstLastPara="1" rIns="87475" wrap="square" tIns="87475">
              <a:noAutofit/>
            </a:bodyPr>
            <a:lstStyle/>
            <a:p>
              <a:pPr indent="0" lvl="0" marL="0" rtl="0" algn="l">
                <a:spcBef>
                  <a:spcPts val="0"/>
                </a:spcBef>
                <a:spcAft>
                  <a:spcPts val="0"/>
                </a:spcAft>
                <a:buNone/>
              </a:pPr>
              <a:r>
                <a:t/>
              </a:r>
              <a:endParaRPr sz="1300"/>
            </a:p>
          </p:txBody>
        </p:sp>
      </p:grpSp>
    </p:spTree>
  </p:cSld>
  <p:clrMapOvr>
    <a:masterClrMapping/>
  </p:clrMapOvr>
</p:sld>
</file>

<file path=ppt/theme/theme1.xml><?xml version="1.0" encoding="utf-8"?>
<a:theme xmlns:a="http://schemas.openxmlformats.org/drawingml/2006/main" xmlns:r="http://schemas.openxmlformats.org/officeDocument/2006/relationships" name="Default Design">
  <a:themeElements>
    <a:clrScheme name="Verve">
      <a:dk1>
        <a:srgbClr val="000000"/>
      </a:dk1>
      <a:lt1>
        <a:srgbClr val="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