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64" r:id="rId7"/>
    <p:sldId id="278" r:id="rId8"/>
    <p:sldId id="293" r:id="rId9"/>
    <p:sldId id="294" r:id="rId10"/>
    <p:sldId id="2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McCloud" userId="b65a0af837a089cc" providerId="LiveId" clId="{C4C720B1-D8DA-4B67-A4B5-927F8409984C}"/>
    <pc:docChg chg="modSld">
      <pc:chgData name="John McCloud" userId="b65a0af837a089cc" providerId="LiveId" clId="{C4C720B1-D8DA-4B67-A4B5-927F8409984C}" dt="2023-04-20T21:05:10.886" v="26" actId="20577"/>
      <pc:docMkLst>
        <pc:docMk/>
      </pc:docMkLst>
      <pc:sldChg chg="modSp mod">
        <pc:chgData name="John McCloud" userId="b65a0af837a089cc" providerId="LiveId" clId="{C4C720B1-D8DA-4B67-A4B5-927F8409984C}" dt="2023-04-20T21:05:10.886" v="26" actId="20577"/>
        <pc:sldMkLst>
          <pc:docMk/>
          <pc:sldMk cId="2069393026" sldId="278"/>
        </pc:sldMkLst>
        <pc:spChg chg="mod">
          <ac:chgData name="John McCloud" userId="b65a0af837a089cc" providerId="LiveId" clId="{C4C720B1-D8DA-4B67-A4B5-927F8409984C}" dt="2023-04-20T21:05:10.886" v="26" actId="20577"/>
          <ac:spMkLst>
            <pc:docMk/>
            <pc:sldMk cId="2069393026" sldId="278"/>
            <ac:spMk id="28" creationId="{CE324798-7A14-4CE1-A2B6-D1491B656DB5}"/>
          </ac:spMkLst>
        </pc:spChg>
      </pc:sldChg>
    </pc:docChg>
  </pc:docChgLst>
  <pc:docChgLst>
    <pc:chgData name="John McCloud" userId="b65a0af837a089cc" providerId="LiveId" clId="{57C3B728-4241-49EE-A8C2-7526C7BFBBB2}"/>
    <pc:docChg chg="undo custSel addSld delSld modSld">
      <pc:chgData name="John McCloud" userId="b65a0af837a089cc" providerId="LiveId" clId="{57C3B728-4241-49EE-A8C2-7526C7BFBBB2}" dt="2022-01-28T01:34:02.568" v="1609" actId="1076"/>
      <pc:docMkLst>
        <pc:docMk/>
      </pc:docMkLst>
      <pc:sldChg chg="modSp mod">
        <pc:chgData name="John McCloud" userId="b65a0af837a089cc" providerId="LiveId" clId="{57C3B728-4241-49EE-A8C2-7526C7BFBBB2}" dt="2022-01-26T00:44:20.060" v="130" actId="14100"/>
        <pc:sldMkLst>
          <pc:docMk/>
          <pc:sldMk cId="1642425379" sldId="256"/>
        </pc:sldMkLst>
        <pc:spChg chg="mod">
          <ac:chgData name="John McCloud" userId="b65a0af837a089cc" providerId="LiveId" clId="{57C3B728-4241-49EE-A8C2-7526C7BFBBB2}" dt="2022-01-26T00:43:31.862" v="27" actId="1076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John McCloud" userId="b65a0af837a089cc" providerId="LiveId" clId="{57C3B728-4241-49EE-A8C2-7526C7BFBBB2}" dt="2022-01-26T00:44:20.060" v="130" actId="14100"/>
          <ac:spMkLst>
            <pc:docMk/>
            <pc:sldMk cId="1642425379" sldId="256"/>
            <ac:spMk id="3" creationId="{1901B20D-4C28-4DA3-ABBD-718C22A5E58B}"/>
          </ac:spMkLst>
        </pc:spChg>
      </pc:sldChg>
      <pc:sldChg chg="del">
        <pc:chgData name="John McCloud" userId="b65a0af837a089cc" providerId="LiveId" clId="{57C3B728-4241-49EE-A8C2-7526C7BFBBB2}" dt="2022-01-26T01:07:40.018" v="610" actId="2696"/>
        <pc:sldMkLst>
          <pc:docMk/>
          <pc:sldMk cId="707789176" sldId="258"/>
        </pc:sldMkLst>
      </pc:sldChg>
      <pc:sldChg chg="modSp del mod">
        <pc:chgData name="John McCloud" userId="b65a0af837a089cc" providerId="LiveId" clId="{57C3B728-4241-49EE-A8C2-7526C7BFBBB2}" dt="2022-01-26T01:07:19.835" v="604" actId="2696"/>
        <pc:sldMkLst>
          <pc:docMk/>
          <pc:sldMk cId="566997565" sldId="260"/>
        </pc:sldMkLst>
        <pc:graphicFrameChg chg="modGraphic">
          <ac:chgData name="John McCloud" userId="b65a0af837a089cc" providerId="LiveId" clId="{57C3B728-4241-49EE-A8C2-7526C7BFBBB2}" dt="2022-01-26T01:07:16.119" v="603" actId="20577"/>
          <ac:graphicFrameMkLst>
            <pc:docMk/>
            <pc:sldMk cId="566997565" sldId="260"/>
            <ac:graphicFrameMk id="17" creationId="{CD227AD3-0512-4367-9783-E5F086A86CF5}"/>
          </ac:graphicFrameMkLst>
        </pc:graphicFrameChg>
      </pc:sldChg>
      <pc:sldChg chg="addSp delSp modSp del mod">
        <pc:chgData name="John McCloud" userId="b65a0af837a089cc" providerId="LiveId" clId="{57C3B728-4241-49EE-A8C2-7526C7BFBBB2}" dt="2022-01-26T00:46:15.402" v="301" actId="2696"/>
        <pc:sldMkLst>
          <pc:docMk/>
          <pc:sldMk cId="1738561688" sldId="261"/>
        </pc:sldMkLst>
        <pc:spChg chg="del">
          <ac:chgData name="John McCloud" userId="b65a0af837a089cc" providerId="LiveId" clId="{57C3B728-4241-49EE-A8C2-7526C7BFBBB2}" dt="2022-01-26T00:45:56.057" v="287" actId="478"/>
          <ac:spMkLst>
            <pc:docMk/>
            <pc:sldMk cId="1738561688" sldId="261"/>
            <ac:spMk id="2" creationId="{67708C79-A4AC-4B5D-92DF-600737E4D11A}"/>
          </ac:spMkLst>
        </pc:spChg>
        <pc:spChg chg="del mod">
          <ac:chgData name="John McCloud" userId="b65a0af837a089cc" providerId="LiveId" clId="{57C3B728-4241-49EE-A8C2-7526C7BFBBB2}" dt="2022-01-26T00:46:07.994" v="297" actId="478"/>
          <ac:spMkLst>
            <pc:docMk/>
            <pc:sldMk cId="1738561688" sldId="261"/>
            <ac:spMk id="3" creationId="{7D779DE4-CAEA-4617-897E-FEC9A2AC2D6A}"/>
          </ac:spMkLst>
        </pc:spChg>
        <pc:spChg chg="del">
          <ac:chgData name="John McCloud" userId="b65a0af837a089cc" providerId="LiveId" clId="{57C3B728-4241-49EE-A8C2-7526C7BFBBB2}" dt="2022-01-26T00:46:05.620" v="294" actId="478"/>
          <ac:spMkLst>
            <pc:docMk/>
            <pc:sldMk cId="1738561688" sldId="261"/>
            <ac:spMk id="4" creationId="{F5FF1291-56EB-4A7B-A198-1D91F9ECC5D3}"/>
          </ac:spMkLst>
        </pc:spChg>
        <pc:spChg chg="del">
          <ac:chgData name="John McCloud" userId="b65a0af837a089cc" providerId="LiveId" clId="{57C3B728-4241-49EE-A8C2-7526C7BFBBB2}" dt="2022-01-26T00:46:03.805" v="292" actId="478"/>
          <ac:spMkLst>
            <pc:docMk/>
            <pc:sldMk cId="1738561688" sldId="261"/>
            <ac:spMk id="5" creationId="{6184E21C-7534-4FB5-9709-F7D1A11034F3}"/>
          </ac:spMkLst>
        </pc:spChg>
        <pc:spChg chg="del">
          <ac:chgData name="John McCloud" userId="b65a0af837a089cc" providerId="LiveId" clId="{57C3B728-4241-49EE-A8C2-7526C7BFBBB2}" dt="2022-01-26T00:46:00.635" v="290" actId="478"/>
          <ac:spMkLst>
            <pc:docMk/>
            <pc:sldMk cId="1738561688" sldId="261"/>
            <ac:spMk id="6" creationId="{5C594564-4FC6-401A-8586-44735EE819EC}"/>
          </ac:spMkLst>
        </pc:spChg>
        <pc:spChg chg="del">
          <ac:chgData name="John McCloud" userId="b65a0af837a089cc" providerId="LiveId" clId="{57C3B728-4241-49EE-A8C2-7526C7BFBBB2}" dt="2022-01-26T00:46:11.570" v="299" actId="478"/>
          <ac:spMkLst>
            <pc:docMk/>
            <pc:sldMk cId="1738561688" sldId="261"/>
            <ac:spMk id="7" creationId="{D7EB25CA-DA83-483D-AF83-0001BDF2DE2B}"/>
          </ac:spMkLst>
        </pc:spChg>
        <pc:spChg chg="del">
          <ac:chgData name="John McCloud" userId="b65a0af837a089cc" providerId="LiveId" clId="{57C3B728-4241-49EE-A8C2-7526C7BFBBB2}" dt="2022-01-26T00:45:52.355" v="286" actId="478"/>
          <ac:spMkLst>
            <pc:docMk/>
            <pc:sldMk cId="1738561688" sldId="261"/>
            <ac:spMk id="11" creationId="{40BF6865-7FAE-4B56-A995-ADF1582DCC64}"/>
          </ac:spMkLst>
        </pc:spChg>
        <pc:spChg chg="add del mod">
          <ac:chgData name="John McCloud" userId="b65a0af837a089cc" providerId="LiveId" clId="{57C3B728-4241-49EE-A8C2-7526C7BFBBB2}" dt="2022-01-26T00:45:57.020" v="288" actId="478"/>
          <ac:spMkLst>
            <pc:docMk/>
            <pc:sldMk cId="1738561688" sldId="261"/>
            <ac:spMk id="14" creationId="{5C78ABAB-7E40-49BD-913F-950716C953CF}"/>
          </ac:spMkLst>
        </pc:spChg>
        <pc:spChg chg="add del mod">
          <ac:chgData name="John McCloud" userId="b65a0af837a089cc" providerId="LiveId" clId="{57C3B728-4241-49EE-A8C2-7526C7BFBBB2}" dt="2022-01-26T00:46:03.013" v="291" actId="478"/>
          <ac:spMkLst>
            <pc:docMk/>
            <pc:sldMk cId="1738561688" sldId="261"/>
            <ac:spMk id="16" creationId="{CBE5B4EA-BAED-4330-8F7F-02D1B15577BB}"/>
          </ac:spMkLst>
        </pc:spChg>
        <pc:spChg chg="add del mod">
          <ac:chgData name="John McCloud" userId="b65a0af837a089cc" providerId="LiveId" clId="{57C3B728-4241-49EE-A8C2-7526C7BFBBB2}" dt="2022-01-26T00:46:04.893" v="293" actId="478"/>
          <ac:spMkLst>
            <pc:docMk/>
            <pc:sldMk cId="1738561688" sldId="261"/>
            <ac:spMk id="18" creationId="{22773504-46BD-4081-8547-B319018E355C}"/>
          </ac:spMkLst>
        </pc:spChg>
        <pc:spChg chg="add del mod">
          <ac:chgData name="John McCloud" userId="b65a0af837a089cc" providerId="LiveId" clId="{57C3B728-4241-49EE-A8C2-7526C7BFBBB2}" dt="2022-01-26T00:46:06.658" v="295" actId="478"/>
          <ac:spMkLst>
            <pc:docMk/>
            <pc:sldMk cId="1738561688" sldId="261"/>
            <ac:spMk id="20" creationId="{6D653688-23CF-4DD6-ABB0-6ABF8F151F23}"/>
          </ac:spMkLst>
        </pc:spChg>
        <pc:spChg chg="add del mod">
          <ac:chgData name="John McCloud" userId="b65a0af837a089cc" providerId="LiveId" clId="{57C3B728-4241-49EE-A8C2-7526C7BFBBB2}" dt="2022-01-26T00:46:09.057" v="298" actId="478"/>
          <ac:spMkLst>
            <pc:docMk/>
            <pc:sldMk cId="1738561688" sldId="261"/>
            <ac:spMk id="22" creationId="{6885AD1B-4B4A-4B25-9A9A-7DDF3A180CF4}"/>
          </ac:spMkLst>
        </pc:spChg>
        <pc:spChg chg="add del mod">
          <ac:chgData name="John McCloud" userId="b65a0af837a089cc" providerId="LiveId" clId="{57C3B728-4241-49EE-A8C2-7526C7BFBBB2}" dt="2022-01-26T00:46:12.531" v="300" actId="478"/>
          <ac:spMkLst>
            <pc:docMk/>
            <pc:sldMk cId="1738561688" sldId="261"/>
            <ac:spMk id="24" creationId="{0959120D-13FF-46DF-AA0C-E58635C9B4B7}"/>
          </ac:spMkLst>
        </pc:spChg>
        <pc:spChg chg="del">
          <ac:chgData name="John McCloud" userId="b65a0af837a089cc" providerId="LiveId" clId="{57C3B728-4241-49EE-A8C2-7526C7BFBBB2}" dt="2022-01-26T00:45:59.002" v="289" actId="478"/>
          <ac:spMkLst>
            <pc:docMk/>
            <pc:sldMk cId="1738561688" sldId="261"/>
            <ac:spMk id="80" creationId="{81398ED2-66DB-46EA-8D89-B07A5C039997}"/>
          </ac:spMkLst>
        </pc:spChg>
      </pc:sldChg>
      <pc:sldChg chg="del">
        <pc:chgData name="John McCloud" userId="b65a0af837a089cc" providerId="LiveId" clId="{57C3B728-4241-49EE-A8C2-7526C7BFBBB2}" dt="2022-01-26T00:46:17.711" v="302" actId="2696"/>
        <pc:sldMkLst>
          <pc:docMk/>
          <pc:sldMk cId="1593920805" sldId="262"/>
        </pc:sldMkLst>
      </pc:sldChg>
      <pc:sldChg chg="addSp delSp modSp mod">
        <pc:chgData name="John McCloud" userId="b65a0af837a089cc" providerId="LiveId" clId="{57C3B728-4241-49EE-A8C2-7526C7BFBBB2}" dt="2022-01-26T23:06:36.140" v="857" actId="20577"/>
        <pc:sldMkLst>
          <pc:docMk/>
          <pc:sldMk cId="1346372204" sldId="264"/>
        </pc:sldMkLst>
        <pc:spChg chg="add del mod">
          <ac:chgData name="John McCloud" userId="b65a0af837a089cc" providerId="LiveId" clId="{57C3B728-4241-49EE-A8C2-7526C7BFBBB2}" dt="2022-01-26T23:05:42.098" v="711"/>
          <ac:spMkLst>
            <pc:docMk/>
            <pc:sldMk cId="1346372204" sldId="264"/>
            <ac:spMk id="2" creationId="{281A3AA8-0E3C-4F97-B480-F4200F41F40F}"/>
          </ac:spMkLst>
        </pc:spChg>
        <pc:spChg chg="del">
          <ac:chgData name="John McCloud" userId="b65a0af837a089cc" providerId="LiveId" clId="{57C3B728-4241-49EE-A8C2-7526C7BFBBB2}" dt="2022-01-26T00:46:25.543" v="305" actId="478"/>
          <ac:spMkLst>
            <pc:docMk/>
            <pc:sldMk cId="1346372204" sldId="264"/>
            <ac:spMk id="2" creationId="{537E1C88-627C-4655-A4FB-0BB02EDB078A}"/>
          </ac:spMkLst>
        </pc:spChg>
        <pc:spChg chg="del">
          <ac:chgData name="John McCloud" userId="b65a0af837a089cc" providerId="LiveId" clId="{57C3B728-4241-49EE-A8C2-7526C7BFBBB2}" dt="2022-01-26T00:46:28.973" v="307" actId="478"/>
          <ac:spMkLst>
            <pc:docMk/>
            <pc:sldMk cId="1346372204" sldId="264"/>
            <ac:spMk id="3" creationId="{033634FE-ADF0-4BC3-A0A9-447EA9DD096B}"/>
          </ac:spMkLst>
        </pc:spChg>
        <pc:spChg chg="add mod">
          <ac:chgData name="John McCloud" userId="b65a0af837a089cc" providerId="LiveId" clId="{57C3B728-4241-49EE-A8C2-7526C7BFBBB2}" dt="2022-01-26T23:06:36.140" v="857" actId="20577"/>
          <ac:spMkLst>
            <pc:docMk/>
            <pc:sldMk cId="1346372204" sldId="264"/>
            <ac:spMk id="3" creationId="{6F452F93-67DF-424E-A7A6-8DEA4FEA1C55}"/>
          </ac:spMkLst>
        </pc:spChg>
        <pc:spChg chg="del mod">
          <ac:chgData name="John McCloud" userId="b65a0af837a089cc" providerId="LiveId" clId="{57C3B728-4241-49EE-A8C2-7526C7BFBBB2}" dt="2022-01-26T00:46:31.344" v="310" actId="478"/>
          <ac:spMkLst>
            <pc:docMk/>
            <pc:sldMk cId="1346372204" sldId="264"/>
            <ac:spMk id="4" creationId="{5C2ACA2A-6BBE-47CF-B76F-F56C9DBF77E6}"/>
          </ac:spMkLst>
        </pc:spChg>
        <pc:spChg chg="del">
          <ac:chgData name="John McCloud" userId="b65a0af837a089cc" providerId="LiveId" clId="{57C3B728-4241-49EE-A8C2-7526C7BFBBB2}" dt="2022-01-26T00:46:23.182" v="304" actId="478"/>
          <ac:spMkLst>
            <pc:docMk/>
            <pc:sldMk cId="1346372204" sldId="264"/>
            <ac:spMk id="5" creationId="{396A095E-DB05-47EC-A2D5-47398A4A00B4}"/>
          </ac:spMkLst>
        </pc:spChg>
        <pc:spChg chg="add del mod">
          <ac:chgData name="John McCloud" userId="b65a0af837a089cc" providerId="LiveId" clId="{57C3B728-4241-49EE-A8C2-7526C7BFBBB2}" dt="2022-01-26T00:46:27.402" v="306" actId="478"/>
          <ac:spMkLst>
            <pc:docMk/>
            <pc:sldMk cId="1346372204" sldId="264"/>
            <ac:spMk id="8" creationId="{2972F02D-BBF2-4D88-938E-6FE95FD4FE1A}"/>
          </ac:spMkLst>
        </pc:spChg>
        <pc:spChg chg="add del mod">
          <ac:chgData name="John McCloud" userId="b65a0af837a089cc" providerId="LiveId" clId="{57C3B728-4241-49EE-A8C2-7526C7BFBBB2}" dt="2022-01-26T00:46:30.202" v="308" actId="478"/>
          <ac:spMkLst>
            <pc:docMk/>
            <pc:sldMk cId="1346372204" sldId="264"/>
            <ac:spMk id="10" creationId="{7EB7F57C-1A1F-4C97-AE45-0C64BE9494CA}"/>
          </ac:spMkLst>
        </pc:spChg>
        <pc:spChg chg="add mod">
          <ac:chgData name="John McCloud" userId="b65a0af837a089cc" providerId="LiveId" clId="{57C3B728-4241-49EE-A8C2-7526C7BFBBB2}" dt="2022-01-26T00:47:10.432" v="363" actId="255"/>
          <ac:spMkLst>
            <pc:docMk/>
            <pc:sldMk cId="1346372204" sldId="264"/>
            <ac:spMk id="11" creationId="{B04DB3CF-23C5-4E42-973C-B3A37135F834}"/>
          </ac:spMkLst>
        </pc:spChg>
        <pc:spChg chg="add del mod">
          <ac:chgData name="John McCloud" userId="b65a0af837a089cc" providerId="LiveId" clId="{57C3B728-4241-49EE-A8C2-7526C7BFBBB2}" dt="2022-01-26T23:05:42.097" v="709" actId="478"/>
          <ac:spMkLst>
            <pc:docMk/>
            <pc:sldMk cId="1346372204" sldId="264"/>
            <ac:spMk id="14" creationId="{16F35D61-7804-4DE0-95A8-C6AB58C8786D}"/>
          </ac:spMkLst>
        </pc:spChg>
        <pc:graphicFrameChg chg="add mod">
          <ac:chgData name="John McCloud" userId="b65a0af837a089cc" providerId="LiveId" clId="{57C3B728-4241-49EE-A8C2-7526C7BFBBB2}" dt="2022-01-26T00:47:56.980" v="368"/>
          <ac:graphicFrameMkLst>
            <pc:docMk/>
            <pc:sldMk cId="1346372204" sldId="264"/>
            <ac:graphicFrameMk id="12" creationId="{971DEBDF-D1F7-4236-B767-8E8C5AA7F569}"/>
          </ac:graphicFrameMkLst>
        </pc:graphicFrameChg>
        <pc:graphicFrameChg chg="add mod">
          <ac:chgData name="John McCloud" userId="b65a0af837a089cc" providerId="LiveId" clId="{57C3B728-4241-49EE-A8C2-7526C7BFBBB2}" dt="2022-01-26T01:03:41.041" v="485" actId="1076"/>
          <ac:graphicFrameMkLst>
            <pc:docMk/>
            <pc:sldMk cId="1346372204" sldId="264"/>
            <ac:graphicFrameMk id="13" creationId="{409F9532-EDED-46BA-BA70-CF75D09D444E}"/>
          </ac:graphicFrameMkLst>
        </pc:graphicFrameChg>
      </pc:sldChg>
      <pc:sldChg chg="del">
        <pc:chgData name="John McCloud" userId="b65a0af837a089cc" providerId="LiveId" clId="{57C3B728-4241-49EE-A8C2-7526C7BFBBB2}" dt="2022-01-26T01:07:38.141" v="609" actId="2696"/>
        <pc:sldMkLst>
          <pc:docMk/>
          <pc:sldMk cId="2121178069" sldId="266"/>
        </pc:sldMkLst>
      </pc:sldChg>
      <pc:sldChg chg="del">
        <pc:chgData name="John McCloud" userId="b65a0af837a089cc" providerId="LiveId" clId="{57C3B728-4241-49EE-A8C2-7526C7BFBBB2}" dt="2022-01-26T01:07:31.400" v="607" actId="2696"/>
        <pc:sldMkLst>
          <pc:docMk/>
          <pc:sldMk cId="1472106130" sldId="270"/>
        </pc:sldMkLst>
      </pc:sldChg>
      <pc:sldChg chg="del">
        <pc:chgData name="John McCloud" userId="b65a0af837a089cc" providerId="LiveId" clId="{57C3B728-4241-49EE-A8C2-7526C7BFBBB2}" dt="2022-01-26T01:07:28.863" v="606" actId="2696"/>
        <pc:sldMkLst>
          <pc:docMk/>
          <pc:sldMk cId="460935096" sldId="271"/>
        </pc:sldMkLst>
      </pc:sldChg>
      <pc:sldChg chg="del">
        <pc:chgData name="John McCloud" userId="b65a0af837a089cc" providerId="LiveId" clId="{57C3B728-4241-49EE-A8C2-7526C7BFBBB2}" dt="2022-01-26T01:06:58.538" v="599" actId="2696"/>
        <pc:sldMkLst>
          <pc:docMk/>
          <pc:sldMk cId="920173932" sldId="275"/>
        </pc:sldMkLst>
      </pc:sldChg>
      <pc:sldChg chg="del">
        <pc:chgData name="John McCloud" userId="b65a0af837a089cc" providerId="LiveId" clId="{57C3B728-4241-49EE-A8C2-7526C7BFBBB2}" dt="2022-01-26T01:06:56.419" v="598" actId="2696"/>
        <pc:sldMkLst>
          <pc:docMk/>
          <pc:sldMk cId="2436493926" sldId="276"/>
        </pc:sldMkLst>
      </pc:sldChg>
      <pc:sldChg chg="delSp modSp mod">
        <pc:chgData name="John McCloud" userId="b65a0af837a089cc" providerId="LiveId" clId="{57C3B728-4241-49EE-A8C2-7526C7BFBBB2}" dt="2022-01-28T01:16:48.814" v="1231" actId="20577"/>
        <pc:sldMkLst>
          <pc:docMk/>
          <pc:sldMk cId="2243494996" sldId="277"/>
        </pc:sldMkLst>
        <pc:spChg chg="mod">
          <ac:chgData name="John McCloud" userId="b65a0af837a089cc" providerId="LiveId" clId="{57C3B728-4241-49EE-A8C2-7526C7BFBBB2}" dt="2022-01-26T00:44:37.762" v="142" actId="1076"/>
          <ac:spMkLst>
            <pc:docMk/>
            <pc:sldMk cId="2243494996" sldId="277"/>
            <ac:spMk id="2" creationId="{6719F29B-F233-48AF-8261-F33A4E079E3E}"/>
          </ac:spMkLst>
        </pc:spChg>
        <pc:spChg chg="mod">
          <ac:chgData name="John McCloud" userId="b65a0af837a089cc" providerId="LiveId" clId="{57C3B728-4241-49EE-A8C2-7526C7BFBBB2}" dt="2022-01-28T01:16:48.814" v="1231" actId="20577"/>
          <ac:spMkLst>
            <pc:docMk/>
            <pc:sldMk cId="2243494996" sldId="277"/>
            <ac:spMk id="3" creationId="{35E3EA69-4E0E-41BD-8095-A124225A2647}"/>
          </ac:spMkLst>
        </pc:spChg>
        <pc:spChg chg="del">
          <ac:chgData name="John McCloud" userId="b65a0af837a089cc" providerId="LiveId" clId="{57C3B728-4241-49EE-A8C2-7526C7BFBBB2}" dt="2022-01-28T01:11:01.987" v="1041" actId="478"/>
          <ac:spMkLst>
            <pc:docMk/>
            <pc:sldMk cId="2243494996" sldId="277"/>
            <ac:spMk id="5" creationId="{AF29EA23-F34E-486A-B8B2-0C3019266975}"/>
          </ac:spMkLst>
        </pc:spChg>
        <pc:spChg chg="del">
          <ac:chgData name="John McCloud" userId="b65a0af837a089cc" providerId="LiveId" clId="{57C3B728-4241-49EE-A8C2-7526C7BFBBB2}" dt="2022-01-28T01:11:08.631" v="1042" actId="478"/>
          <ac:spMkLst>
            <pc:docMk/>
            <pc:sldMk cId="2243494996" sldId="277"/>
            <ac:spMk id="6" creationId="{B69DF042-37C5-4E09-AA4C-AA66649C9533}"/>
          </ac:spMkLst>
        </pc:spChg>
      </pc:sldChg>
      <pc:sldChg chg="addSp delSp modSp mod">
        <pc:chgData name="John McCloud" userId="b65a0af837a089cc" providerId="LiveId" clId="{57C3B728-4241-49EE-A8C2-7526C7BFBBB2}" dt="2022-01-28T01:03:56.707" v="1019"/>
        <pc:sldMkLst>
          <pc:docMk/>
          <pc:sldMk cId="2069393026" sldId="278"/>
        </pc:sldMkLst>
        <pc:spChg chg="del mod">
          <ac:chgData name="John McCloud" userId="b65a0af837a089cc" providerId="LiveId" clId="{57C3B728-4241-49EE-A8C2-7526C7BFBBB2}" dt="2022-01-26T23:02:36.055" v="636" actId="478"/>
          <ac:spMkLst>
            <pc:docMk/>
            <pc:sldMk cId="2069393026" sldId="278"/>
            <ac:spMk id="2" creationId="{8A4E0A63-A388-49B1-A04E-27CE9BD622EF}"/>
          </ac:spMkLst>
        </pc:spChg>
        <pc:spChg chg="del mod">
          <ac:chgData name="John McCloud" userId="b65a0af837a089cc" providerId="LiveId" clId="{57C3B728-4241-49EE-A8C2-7526C7BFBBB2}" dt="2022-01-26T23:02:25.179" v="619" actId="478"/>
          <ac:spMkLst>
            <pc:docMk/>
            <pc:sldMk cId="2069393026" sldId="278"/>
            <ac:spMk id="3" creationId="{005C44B1-BA82-483C-BD91-F89067442F9E}"/>
          </ac:spMkLst>
        </pc:spChg>
        <pc:spChg chg="del">
          <ac:chgData name="John McCloud" userId="b65a0af837a089cc" providerId="LiveId" clId="{57C3B728-4241-49EE-A8C2-7526C7BFBBB2}" dt="2022-01-26T23:02:27.185" v="620" actId="478"/>
          <ac:spMkLst>
            <pc:docMk/>
            <pc:sldMk cId="2069393026" sldId="278"/>
            <ac:spMk id="4" creationId="{79ED4A67-3A46-4F54-A12A-EAE1B53E6457}"/>
          </ac:spMkLst>
        </pc:spChg>
        <pc:spChg chg="del">
          <ac:chgData name="John McCloud" userId="b65a0af837a089cc" providerId="LiveId" clId="{57C3B728-4241-49EE-A8C2-7526C7BFBBB2}" dt="2022-01-26T23:02:17.469" v="611" actId="478"/>
          <ac:spMkLst>
            <pc:docMk/>
            <pc:sldMk cId="2069393026" sldId="278"/>
            <ac:spMk id="5" creationId="{06E82690-B145-4D4F-B2D1-0B2A8C50FD71}"/>
          </ac:spMkLst>
        </pc:spChg>
        <pc:spChg chg="del mod">
          <ac:chgData name="John McCloud" userId="b65a0af837a089cc" providerId="LiveId" clId="{57C3B728-4241-49EE-A8C2-7526C7BFBBB2}" dt="2022-01-26T23:02:34.014" v="632" actId="478"/>
          <ac:spMkLst>
            <pc:docMk/>
            <pc:sldMk cId="2069393026" sldId="278"/>
            <ac:spMk id="6" creationId="{7640DF9D-0C9E-4C5D-9635-6B4DE10CCEE5}"/>
          </ac:spMkLst>
        </pc:spChg>
        <pc:spChg chg="del mod">
          <ac:chgData name="John McCloud" userId="b65a0af837a089cc" providerId="LiveId" clId="{57C3B728-4241-49EE-A8C2-7526C7BFBBB2}" dt="2022-01-26T23:02:32.721" v="630" actId="478"/>
          <ac:spMkLst>
            <pc:docMk/>
            <pc:sldMk cId="2069393026" sldId="278"/>
            <ac:spMk id="7" creationId="{40297407-CE4E-4284-879D-AEC395713625}"/>
          </ac:spMkLst>
        </pc:spChg>
        <pc:spChg chg="del mod">
          <ac:chgData name="John McCloud" userId="b65a0af837a089cc" providerId="LiveId" clId="{57C3B728-4241-49EE-A8C2-7526C7BFBBB2}" dt="2022-01-26T23:02:29.677" v="624" actId="478"/>
          <ac:spMkLst>
            <pc:docMk/>
            <pc:sldMk cId="2069393026" sldId="278"/>
            <ac:spMk id="8" creationId="{F5C3A7BE-F7FC-4942-A31A-491A8A806103}"/>
          </ac:spMkLst>
        </pc:spChg>
        <pc:spChg chg="del mod">
          <ac:chgData name="John McCloud" userId="b65a0af837a089cc" providerId="LiveId" clId="{57C3B728-4241-49EE-A8C2-7526C7BFBBB2}" dt="2022-01-26T23:02:28.760" v="622" actId="478"/>
          <ac:spMkLst>
            <pc:docMk/>
            <pc:sldMk cId="2069393026" sldId="278"/>
            <ac:spMk id="9" creationId="{95CCE699-03D1-4642-B46A-B14EF17DA183}"/>
          </ac:spMkLst>
        </pc:spChg>
        <pc:spChg chg="del">
          <ac:chgData name="John McCloud" userId="b65a0af837a089cc" providerId="LiveId" clId="{57C3B728-4241-49EE-A8C2-7526C7BFBBB2}" dt="2022-01-26T23:02:20.297" v="612" actId="478"/>
          <ac:spMkLst>
            <pc:docMk/>
            <pc:sldMk cId="2069393026" sldId="278"/>
            <ac:spMk id="10" creationId="{BC1DF189-6F2F-4C21-88CC-C82D3D0D147B}"/>
          </ac:spMkLst>
        </pc:spChg>
        <pc:spChg chg="add del mod">
          <ac:chgData name="John McCloud" userId="b65a0af837a089cc" providerId="LiveId" clId="{57C3B728-4241-49EE-A8C2-7526C7BFBBB2}" dt="2022-01-26T23:02:22.101" v="615" actId="478"/>
          <ac:spMkLst>
            <pc:docMk/>
            <pc:sldMk cId="2069393026" sldId="278"/>
            <ac:spMk id="12" creationId="{C46D711A-098E-4D0B-9B83-781A38FF6C0C}"/>
          </ac:spMkLst>
        </pc:spChg>
        <pc:spChg chg="add del mod">
          <ac:chgData name="John McCloud" userId="b65a0af837a089cc" providerId="LiveId" clId="{57C3B728-4241-49EE-A8C2-7526C7BFBBB2}" dt="2022-01-26T23:02:21.561" v="614" actId="478"/>
          <ac:spMkLst>
            <pc:docMk/>
            <pc:sldMk cId="2069393026" sldId="278"/>
            <ac:spMk id="14" creationId="{9B4CFDDF-CE62-4EE1-A4E1-D70384A24086}"/>
          </ac:spMkLst>
        </pc:spChg>
        <pc:spChg chg="add del mod">
          <ac:chgData name="John McCloud" userId="b65a0af837a089cc" providerId="LiveId" clId="{57C3B728-4241-49EE-A8C2-7526C7BFBBB2}" dt="2022-01-26T23:02:31.403" v="627" actId="478"/>
          <ac:spMkLst>
            <pc:docMk/>
            <pc:sldMk cId="2069393026" sldId="278"/>
            <ac:spMk id="16" creationId="{3F6BA072-43EB-4B7A-8041-6FB84018ED3C}"/>
          </ac:spMkLst>
        </pc:spChg>
        <pc:spChg chg="add del mod">
          <ac:chgData name="John McCloud" userId="b65a0af837a089cc" providerId="LiveId" clId="{57C3B728-4241-49EE-A8C2-7526C7BFBBB2}" dt="2022-01-26T23:02:30.568" v="626" actId="478"/>
          <ac:spMkLst>
            <pc:docMk/>
            <pc:sldMk cId="2069393026" sldId="278"/>
            <ac:spMk id="18" creationId="{EC3A4404-421D-4C4D-AE85-ED131B4421F8}"/>
          </ac:spMkLst>
        </pc:spChg>
        <pc:spChg chg="add del mod">
          <ac:chgData name="John McCloud" userId="b65a0af837a089cc" providerId="LiveId" clId="{57C3B728-4241-49EE-A8C2-7526C7BFBBB2}" dt="2022-01-26T23:02:38.256" v="638" actId="478"/>
          <ac:spMkLst>
            <pc:docMk/>
            <pc:sldMk cId="2069393026" sldId="278"/>
            <ac:spMk id="20" creationId="{10DD2A4C-6A00-402C-864C-38723539A1D0}"/>
          </ac:spMkLst>
        </pc:spChg>
        <pc:spChg chg="add del mod">
          <ac:chgData name="John McCloud" userId="b65a0af837a089cc" providerId="LiveId" clId="{57C3B728-4241-49EE-A8C2-7526C7BFBBB2}" dt="2022-01-26T23:02:35.120" v="634" actId="478"/>
          <ac:spMkLst>
            <pc:docMk/>
            <pc:sldMk cId="2069393026" sldId="278"/>
            <ac:spMk id="22" creationId="{6A9F26EF-0B73-4DD1-AA79-0AE47AB947C2}"/>
          </ac:spMkLst>
        </pc:spChg>
        <pc:spChg chg="add del mod">
          <ac:chgData name="John McCloud" userId="b65a0af837a089cc" providerId="LiveId" clId="{57C3B728-4241-49EE-A8C2-7526C7BFBBB2}" dt="2022-01-26T23:02:37.109" v="637" actId="478"/>
          <ac:spMkLst>
            <pc:docMk/>
            <pc:sldMk cId="2069393026" sldId="278"/>
            <ac:spMk id="24" creationId="{F079947E-29D3-4E59-979E-156381EF7368}"/>
          </ac:spMkLst>
        </pc:spChg>
        <pc:spChg chg="add mod">
          <ac:chgData name="John McCloud" userId="b65a0af837a089cc" providerId="LiveId" clId="{57C3B728-4241-49EE-A8C2-7526C7BFBBB2}" dt="2022-01-26T23:07:01.782" v="883" actId="20577"/>
          <ac:spMkLst>
            <pc:docMk/>
            <pc:sldMk cId="2069393026" sldId="278"/>
            <ac:spMk id="25" creationId="{E88901C2-4BB5-4629-829E-FDB98F978E97}"/>
          </ac:spMkLst>
        </pc:spChg>
        <pc:spChg chg="add mod">
          <ac:chgData name="John McCloud" userId="b65a0af837a089cc" providerId="LiveId" clId="{57C3B728-4241-49EE-A8C2-7526C7BFBBB2}" dt="2022-01-26T23:11:36.511" v="981" actId="20577"/>
          <ac:spMkLst>
            <pc:docMk/>
            <pc:sldMk cId="2069393026" sldId="278"/>
            <ac:spMk id="28" creationId="{CE324798-7A14-4CE1-A2B6-D1491B656DB5}"/>
          </ac:spMkLst>
        </pc:spChg>
        <pc:spChg chg="del mod">
          <ac:chgData name="John McCloud" userId="b65a0af837a089cc" providerId="LiveId" clId="{57C3B728-4241-49EE-A8C2-7526C7BFBBB2}" dt="2022-01-26T23:02:23.280" v="617" actId="478"/>
          <ac:spMkLst>
            <pc:docMk/>
            <pc:sldMk cId="2069393026" sldId="278"/>
            <ac:spMk id="32" creationId="{D5DB19F8-B538-4965-BA90-ED372B99F5DC}"/>
          </ac:spMkLst>
        </pc:spChg>
        <pc:graphicFrameChg chg="add mod">
          <ac:chgData name="John McCloud" userId="b65a0af837a089cc" providerId="LiveId" clId="{57C3B728-4241-49EE-A8C2-7526C7BFBBB2}" dt="2022-01-28T01:03:43.866" v="1018"/>
          <ac:graphicFrameMkLst>
            <pc:docMk/>
            <pc:sldMk cId="2069393026" sldId="278"/>
            <ac:graphicFrameMk id="5" creationId="{A1CA20E4-56CD-432F-BE1B-55F67508A612}"/>
          </ac:graphicFrameMkLst>
        </pc:graphicFrameChg>
        <pc:graphicFrameChg chg="add del mod">
          <ac:chgData name="John McCloud" userId="b65a0af837a089cc" providerId="LiveId" clId="{57C3B728-4241-49EE-A8C2-7526C7BFBBB2}" dt="2022-01-26T23:02:51.837" v="641" actId="478"/>
          <ac:graphicFrameMkLst>
            <pc:docMk/>
            <pc:sldMk cId="2069393026" sldId="278"/>
            <ac:graphicFrameMk id="26" creationId="{7397A022-26F0-413D-B4CA-8E75BDB105FC}"/>
          </ac:graphicFrameMkLst>
        </pc:graphicFrameChg>
        <pc:graphicFrameChg chg="add mod">
          <ac:chgData name="John McCloud" userId="b65a0af837a089cc" providerId="LiveId" clId="{57C3B728-4241-49EE-A8C2-7526C7BFBBB2}" dt="2022-01-28T01:03:56.707" v="1019"/>
          <ac:graphicFrameMkLst>
            <pc:docMk/>
            <pc:sldMk cId="2069393026" sldId="278"/>
            <ac:graphicFrameMk id="27" creationId="{7397A022-26F0-413D-B4CA-8E75BDB105FC}"/>
          </ac:graphicFrameMkLst>
        </pc:graphicFrameChg>
      </pc:sldChg>
      <pc:sldChg chg="del">
        <pc:chgData name="John McCloud" userId="b65a0af837a089cc" providerId="LiveId" clId="{57C3B728-4241-49EE-A8C2-7526C7BFBBB2}" dt="2022-01-26T01:07:33.410" v="608" actId="2696"/>
        <pc:sldMkLst>
          <pc:docMk/>
          <pc:sldMk cId="1417396711" sldId="280"/>
        </pc:sldMkLst>
      </pc:sldChg>
      <pc:sldChg chg="del">
        <pc:chgData name="John McCloud" userId="b65a0af837a089cc" providerId="LiveId" clId="{57C3B728-4241-49EE-A8C2-7526C7BFBBB2}" dt="2022-01-26T01:07:09.385" v="602" actId="2696"/>
        <pc:sldMkLst>
          <pc:docMk/>
          <pc:sldMk cId="3477453048" sldId="282"/>
        </pc:sldMkLst>
      </pc:sldChg>
      <pc:sldChg chg="del">
        <pc:chgData name="John McCloud" userId="b65a0af837a089cc" providerId="LiveId" clId="{57C3B728-4241-49EE-A8C2-7526C7BFBBB2}" dt="2022-01-26T01:07:06.959" v="601" actId="2696"/>
        <pc:sldMkLst>
          <pc:docMk/>
          <pc:sldMk cId="3396266754" sldId="283"/>
        </pc:sldMkLst>
      </pc:sldChg>
      <pc:sldChg chg="del">
        <pc:chgData name="John McCloud" userId="b65a0af837a089cc" providerId="LiveId" clId="{57C3B728-4241-49EE-A8C2-7526C7BFBBB2}" dt="2022-01-26T01:07:21.635" v="605" actId="2696"/>
        <pc:sldMkLst>
          <pc:docMk/>
          <pc:sldMk cId="57897592" sldId="287"/>
        </pc:sldMkLst>
      </pc:sldChg>
      <pc:sldChg chg="add del">
        <pc:chgData name="John McCloud" userId="b65a0af837a089cc" providerId="LiveId" clId="{57C3B728-4241-49EE-A8C2-7526C7BFBBB2}" dt="2022-01-26T00:47:19.039" v="365"/>
        <pc:sldMkLst>
          <pc:docMk/>
          <pc:sldMk cId="688870198" sldId="289"/>
        </pc:sldMkLst>
      </pc:sldChg>
      <pc:sldChg chg="del">
        <pc:chgData name="John McCloud" userId="b65a0af837a089cc" providerId="LiveId" clId="{57C3B728-4241-49EE-A8C2-7526C7BFBBB2}" dt="2022-01-26T00:46:18.833" v="303" actId="2696"/>
        <pc:sldMkLst>
          <pc:docMk/>
          <pc:sldMk cId="1844941827" sldId="289"/>
        </pc:sldMkLst>
      </pc:sldChg>
      <pc:sldChg chg="del">
        <pc:chgData name="John McCloud" userId="b65a0af837a089cc" providerId="LiveId" clId="{57C3B728-4241-49EE-A8C2-7526C7BFBBB2}" dt="2022-01-26T01:07:00.301" v="600" actId="2696"/>
        <pc:sldMkLst>
          <pc:docMk/>
          <pc:sldMk cId="1177824853" sldId="290"/>
        </pc:sldMkLst>
      </pc:sldChg>
      <pc:sldChg chg="del">
        <pc:chgData name="John McCloud" userId="b65a0af837a089cc" providerId="LiveId" clId="{57C3B728-4241-49EE-A8C2-7526C7BFBBB2}" dt="2022-01-26T01:06:51.478" v="597" actId="2696"/>
        <pc:sldMkLst>
          <pc:docMk/>
          <pc:sldMk cId="404854312" sldId="292"/>
        </pc:sldMkLst>
      </pc:sldChg>
      <pc:sldChg chg="addSp delSp modSp mod">
        <pc:chgData name="John McCloud" userId="b65a0af837a089cc" providerId="LiveId" clId="{57C3B728-4241-49EE-A8C2-7526C7BFBBB2}" dt="2022-01-28T01:10:52.422" v="1040" actId="478"/>
        <pc:sldMkLst>
          <pc:docMk/>
          <pc:sldMk cId="1057409390" sldId="293"/>
        </pc:sldMkLst>
        <pc:spChg chg="add del mod">
          <ac:chgData name="John McCloud" userId="b65a0af837a089cc" providerId="LiveId" clId="{57C3B728-4241-49EE-A8C2-7526C7BFBBB2}" dt="2022-01-28T01:00:23.528" v="1007" actId="478"/>
          <ac:spMkLst>
            <pc:docMk/>
            <pc:sldMk cId="1057409390" sldId="293"/>
            <ac:spMk id="3" creationId="{EF956E0A-730F-42CA-9A45-530C5AC97364}"/>
          </ac:spMkLst>
        </pc:spChg>
        <pc:spChg chg="mod">
          <ac:chgData name="John McCloud" userId="b65a0af837a089cc" providerId="LiveId" clId="{57C3B728-4241-49EE-A8C2-7526C7BFBBB2}" dt="2022-01-28T01:10:34.146" v="1034" actId="1076"/>
          <ac:spMkLst>
            <pc:docMk/>
            <pc:sldMk cId="1057409390" sldId="293"/>
            <ac:spMk id="4" creationId="{FAD2AE59-5630-4D5C-83A9-4CDEF4D7DCFB}"/>
          </ac:spMkLst>
        </pc:spChg>
        <pc:spChg chg="del">
          <ac:chgData name="John McCloud" userId="b65a0af837a089cc" providerId="LiveId" clId="{57C3B728-4241-49EE-A8C2-7526C7BFBBB2}" dt="2022-01-28T01:00:20.378" v="1006" actId="478"/>
          <ac:spMkLst>
            <pc:docMk/>
            <pc:sldMk cId="1057409390" sldId="293"/>
            <ac:spMk id="5" creationId="{F8657664-A458-4DDD-ACC2-1D87FCD6FCA9}"/>
          </ac:spMkLst>
        </pc:spChg>
        <pc:spChg chg="del mod">
          <ac:chgData name="John McCloud" userId="b65a0af837a089cc" providerId="LiveId" clId="{57C3B728-4241-49EE-A8C2-7526C7BFBBB2}" dt="2022-01-28T01:00:53.028" v="1008" actId="478"/>
          <ac:spMkLst>
            <pc:docMk/>
            <pc:sldMk cId="1057409390" sldId="293"/>
            <ac:spMk id="6" creationId="{5A6B31B0-7B84-475D-961F-09C0191F91A2}"/>
          </ac:spMkLst>
        </pc:spChg>
        <pc:spChg chg="del">
          <ac:chgData name="John McCloud" userId="b65a0af837a089cc" providerId="LiveId" clId="{57C3B728-4241-49EE-A8C2-7526C7BFBBB2}" dt="2022-01-28T01:00:57.748" v="1010" actId="478"/>
          <ac:spMkLst>
            <pc:docMk/>
            <pc:sldMk cId="1057409390" sldId="293"/>
            <ac:spMk id="7" creationId="{578017FE-712E-4E95-B483-B700F1AA4B2A}"/>
          </ac:spMkLst>
        </pc:spChg>
        <pc:spChg chg="add del mod">
          <ac:chgData name="John McCloud" userId="b65a0af837a089cc" providerId="LiveId" clId="{57C3B728-4241-49EE-A8C2-7526C7BFBBB2}" dt="2022-01-28T01:00:54.891" v="1009" actId="478"/>
          <ac:spMkLst>
            <pc:docMk/>
            <pc:sldMk cId="1057409390" sldId="293"/>
            <ac:spMk id="9" creationId="{253A7EEA-2709-4C19-9BFE-B946E23B828A}"/>
          </ac:spMkLst>
        </pc:spChg>
        <pc:spChg chg="del">
          <ac:chgData name="John McCloud" userId="b65a0af837a089cc" providerId="LiveId" clId="{57C3B728-4241-49EE-A8C2-7526C7BFBBB2}" dt="2022-01-28T01:01:02.044" v="1012" actId="478"/>
          <ac:spMkLst>
            <pc:docMk/>
            <pc:sldMk cId="1057409390" sldId="293"/>
            <ac:spMk id="11" creationId="{D0E0ACA0-9139-4C37-920D-BF3C1FF461C1}"/>
          </ac:spMkLst>
        </pc:spChg>
        <pc:spChg chg="del">
          <ac:chgData name="John McCloud" userId="b65a0af837a089cc" providerId="LiveId" clId="{57C3B728-4241-49EE-A8C2-7526C7BFBBB2}" dt="2022-01-28T01:10:48.581" v="1039" actId="478"/>
          <ac:spMkLst>
            <pc:docMk/>
            <pc:sldMk cId="1057409390" sldId="293"/>
            <ac:spMk id="12" creationId="{5909F2DC-F097-42AB-88E7-0CA09BD5E2C2}"/>
          </ac:spMkLst>
        </pc:spChg>
        <pc:spChg chg="del">
          <ac:chgData name="John McCloud" userId="b65a0af837a089cc" providerId="LiveId" clId="{57C3B728-4241-49EE-A8C2-7526C7BFBBB2}" dt="2022-01-28T01:10:45.929" v="1038" actId="478"/>
          <ac:spMkLst>
            <pc:docMk/>
            <pc:sldMk cId="1057409390" sldId="293"/>
            <ac:spMk id="13" creationId="{F4A37AA9-0BEE-42AC-8CC0-AE5B8663553A}"/>
          </ac:spMkLst>
        </pc:spChg>
        <pc:spChg chg="del">
          <ac:chgData name="John McCloud" userId="b65a0af837a089cc" providerId="LiveId" clId="{57C3B728-4241-49EE-A8C2-7526C7BFBBB2}" dt="2022-01-28T01:10:52.422" v="1040" actId="478"/>
          <ac:spMkLst>
            <pc:docMk/>
            <pc:sldMk cId="1057409390" sldId="293"/>
            <ac:spMk id="14" creationId="{42152A75-1CD2-44EC-9374-C83D4604A5DD}"/>
          </ac:spMkLst>
        </pc:spChg>
        <pc:spChg chg="add del mod">
          <ac:chgData name="John McCloud" userId="b65a0af837a089cc" providerId="LiveId" clId="{57C3B728-4241-49EE-A8C2-7526C7BFBBB2}" dt="2022-01-28T01:00:59.958" v="1011" actId="478"/>
          <ac:spMkLst>
            <pc:docMk/>
            <pc:sldMk cId="1057409390" sldId="293"/>
            <ac:spMk id="15" creationId="{13ED3586-3276-47B0-95A3-16E438065A2F}"/>
          </ac:spMkLst>
        </pc:spChg>
        <pc:spChg chg="add del mod">
          <ac:chgData name="John McCloud" userId="b65a0af837a089cc" providerId="LiveId" clId="{57C3B728-4241-49EE-A8C2-7526C7BFBBB2}" dt="2022-01-28T01:01:02.547" v="1013" actId="478"/>
          <ac:spMkLst>
            <pc:docMk/>
            <pc:sldMk cId="1057409390" sldId="293"/>
            <ac:spMk id="17" creationId="{1FA924E7-942C-463A-9A2C-04363CEDB9FF}"/>
          </ac:spMkLst>
        </pc:spChg>
        <pc:graphicFrameChg chg="add del mod">
          <ac:chgData name="John McCloud" userId="b65a0af837a089cc" providerId="LiveId" clId="{57C3B728-4241-49EE-A8C2-7526C7BFBBB2}" dt="2022-01-28T01:09:28.540" v="1032" actId="478"/>
          <ac:graphicFrameMkLst>
            <pc:docMk/>
            <pc:sldMk cId="1057409390" sldId="293"/>
            <ac:graphicFrameMk id="18" creationId="{F0F1EE49-725B-4F1F-8E37-641F4E5137A5}"/>
          </ac:graphicFrameMkLst>
        </pc:graphicFrameChg>
        <pc:graphicFrameChg chg="add del mod">
          <ac:chgData name="John McCloud" userId="b65a0af837a089cc" providerId="LiveId" clId="{57C3B728-4241-49EE-A8C2-7526C7BFBBB2}" dt="2022-01-28T01:04:45.617" v="1025" actId="21"/>
          <ac:graphicFrameMkLst>
            <pc:docMk/>
            <pc:sldMk cId="1057409390" sldId="293"/>
            <ac:graphicFrameMk id="19" creationId="{09868677-850B-4E02-9F64-9EC58EA932FC}"/>
          </ac:graphicFrameMkLst>
        </pc:graphicFrameChg>
        <pc:graphicFrameChg chg="add del mod modGraphic">
          <ac:chgData name="John McCloud" userId="b65a0af837a089cc" providerId="LiveId" clId="{57C3B728-4241-49EE-A8C2-7526C7BFBBB2}" dt="2022-01-28T01:05:10.831" v="1031" actId="21"/>
          <ac:graphicFrameMkLst>
            <pc:docMk/>
            <pc:sldMk cId="1057409390" sldId="293"/>
            <ac:graphicFrameMk id="20" creationId="{BC64AB24-D159-48E5-89A9-733C358B73AD}"/>
          </ac:graphicFrameMkLst>
        </pc:graphicFrameChg>
        <pc:graphicFrameChg chg="add mod">
          <ac:chgData name="John McCloud" userId="b65a0af837a089cc" providerId="LiveId" clId="{57C3B728-4241-49EE-A8C2-7526C7BFBBB2}" dt="2022-01-28T01:10:38.333" v="1035" actId="1076"/>
          <ac:graphicFrameMkLst>
            <pc:docMk/>
            <pc:sldMk cId="1057409390" sldId="293"/>
            <ac:graphicFrameMk id="21" creationId="{F0F1EE49-725B-4F1F-8E37-641F4E5137A5}"/>
          </ac:graphicFrameMkLst>
        </pc:graphicFrameChg>
        <pc:graphicFrameChg chg="add mod">
          <ac:chgData name="John McCloud" userId="b65a0af837a089cc" providerId="LiveId" clId="{57C3B728-4241-49EE-A8C2-7526C7BFBBB2}" dt="2022-01-28T01:10:42.812" v="1037" actId="1076"/>
          <ac:graphicFrameMkLst>
            <pc:docMk/>
            <pc:sldMk cId="1057409390" sldId="293"/>
            <ac:graphicFrameMk id="22" creationId="{AB15BD8A-1B9E-44A0-AAF5-F18AF3270656}"/>
          </ac:graphicFrameMkLst>
        </pc:graphicFrameChg>
      </pc:sldChg>
      <pc:sldChg chg="addSp delSp modSp new mod">
        <pc:chgData name="John McCloud" userId="b65a0af837a089cc" providerId="LiveId" clId="{57C3B728-4241-49EE-A8C2-7526C7BFBBB2}" dt="2022-01-28T01:29:15.122" v="1465" actId="20577"/>
        <pc:sldMkLst>
          <pc:docMk/>
          <pc:sldMk cId="2365987163" sldId="294"/>
        </pc:sldMkLst>
        <pc:spChg chg="mod">
          <ac:chgData name="John McCloud" userId="b65a0af837a089cc" providerId="LiveId" clId="{57C3B728-4241-49EE-A8C2-7526C7BFBBB2}" dt="2022-01-28T01:28:40.967" v="1352" actId="1076"/>
          <ac:spMkLst>
            <pc:docMk/>
            <pc:sldMk cId="2365987163" sldId="294"/>
            <ac:spMk id="2" creationId="{474FE32A-536E-4886-BBE9-1114D70889FB}"/>
          </ac:spMkLst>
        </pc:spChg>
        <pc:spChg chg="mod">
          <ac:chgData name="John McCloud" userId="b65a0af837a089cc" providerId="LiveId" clId="{57C3B728-4241-49EE-A8C2-7526C7BFBBB2}" dt="2022-01-28T01:29:15.122" v="1465" actId="20577"/>
          <ac:spMkLst>
            <pc:docMk/>
            <pc:sldMk cId="2365987163" sldId="294"/>
            <ac:spMk id="3" creationId="{CA1AE44B-2CB4-476D-A05E-884750052FAC}"/>
          </ac:spMkLst>
        </pc:spChg>
        <pc:spChg chg="del">
          <ac:chgData name="John McCloud" userId="b65a0af837a089cc" providerId="LiveId" clId="{57C3B728-4241-49EE-A8C2-7526C7BFBBB2}" dt="2022-01-28T01:16:29.501" v="1220" actId="478"/>
          <ac:spMkLst>
            <pc:docMk/>
            <pc:sldMk cId="2365987163" sldId="294"/>
            <ac:spMk id="4" creationId="{5DA901A9-6007-4F77-AC00-B07C3A8071F8}"/>
          </ac:spMkLst>
        </pc:spChg>
        <pc:spChg chg="del">
          <ac:chgData name="John McCloud" userId="b65a0af837a089cc" providerId="LiveId" clId="{57C3B728-4241-49EE-A8C2-7526C7BFBBB2}" dt="2022-01-28T01:16:32.702" v="1221" actId="478"/>
          <ac:spMkLst>
            <pc:docMk/>
            <pc:sldMk cId="2365987163" sldId="294"/>
            <ac:spMk id="5" creationId="{096356DB-6FE5-4FC2-85D1-C19CC5685408}"/>
          </ac:spMkLst>
        </pc:spChg>
        <pc:spChg chg="del">
          <ac:chgData name="John McCloud" userId="b65a0af837a089cc" providerId="LiveId" clId="{57C3B728-4241-49EE-A8C2-7526C7BFBBB2}" dt="2022-01-28T01:16:33.698" v="1222" actId="478"/>
          <ac:spMkLst>
            <pc:docMk/>
            <pc:sldMk cId="2365987163" sldId="294"/>
            <ac:spMk id="6" creationId="{3355D992-AFD7-4035-AD84-49CF04714037}"/>
          </ac:spMkLst>
        </pc:spChg>
        <pc:graphicFrameChg chg="add mod">
          <ac:chgData name="John McCloud" userId="b65a0af837a089cc" providerId="LiveId" clId="{57C3B728-4241-49EE-A8C2-7526C7BFBBB2}" dt="2022-01-28T01:27:39.917" v="1233" actId="1076"/>
          <ac:graphicFrameMkLst>
            <pc:docMk/>
            <pc:sldMk cId="2365987163" sldId="294"/>
            <ac:graphicFrameMk id="7" creationId="{792EA3A7-0C75-4FB2-8C46-CC42B3490064}"/>
          </ac:graphicFrameMkLst>
        </pc:graphicFrameChg>
      </pc:sldChg>
      <pc:sldChg chg="addSp delSp modSp new mod">
        <pc:chgData name="John McCloud" userId="b65a0af837a089cc" providerId="LiveId" clId="{57C3B728-4241-49EE-A8C2-7526C7BFBBB2}" dt="2022-01-28T01:34:02.568" v="1609" actId="1076"/>
        <pc:sldMkLst>
          <pc:docMk/>
          <pc:sldMk cId="2478782501" sldId="295"/>
        </pc:sldMkLst>
        <pc:spChg chg="mod">
          <ac:chgData name="John McCloud" userId="b65a0af837a089cc" providerId="LiveId" clId="{57C3B728-4241-49EE-A8C2-7526C7BFBBB2}" dt="2022-01-28T01:32:47.245" v="1476" actId="20577"/>
          <ac:spMkLst>
            <pc:docMk/>
            <pc:sldMk cId="2478782501" sldId="295"/>
            <ac:spMk id="2" creationId="{40D51F16-4BCF-4538-9036-8B319241FAB5}"/>
          </ac:spMkLst>
        </pc:spChg>
        <pc:spChg chg="del">
          <ac:chgData name="John McCloud" userId="b65a0af837a089cc" providerId="LiveId" clId="{57C3B728-4241-49EE-A8C2-7526C7BFBBB2}" dt="2022-01-28T01:32:52.113" v="1477" actId="478"/>
          <ac:spMkLst>
            <pc:docMk/>
            <pc:sldMk cId="2478782501" sldId="295"/>
            <ac:spMk id="3" creationId="{EB92EF49-B68A-4041-A494-27B9993BCCB6}"/>
          </ac:spMkLst>
        </pc:spChg>
        <pc:spChg chg="del">
          <ac:chgData name="John McCloud" userId="b65a0af837a089cc" providerId="LiveId" clId="{57C3B728-4241-49EE-A8C2-7526C7BFBBB2}" dt="2022-01-28T01:32:55.134" v="1478" actId="478"/>
          <ac:spMkLst>
            <pc:docMk/>
            <pc:sldMk cId="2478782501" sldId="295"/>
            <ac:spMk id="4" creationId="{EBC8A83E-DBEE-4920-A440-EDCB60FD76CD}"/>
          </ac:spMkLst>
        </pc:spChg>
        <pc:spChg chg="del">
          <ac:chgData name="John McCloud" userId="b65a0af837a089cc" providerId="LiveId" clId="{57C3B728-4241-49EE-A8C2-7526C7BFBBB2}" dt="2022-01-28T01:32:57.498" v="1479" actId="478"/>
          <ac:spMkLst>
            <pc:docMk/>
            <pc:sldMk cId="2478782501" sldId="295"/>
            <ac:spMk id="5" creationId="{8D20E282-1E10-4C5E-894C-5A6B5F449226}"/>
          </ac:spMkLst>
        </pc:spChg>
        <pc:spChg chg="del">
          <ac:chgData name="John McCloud" userId="b65a0af837a089cc" providerId="LiveId" clId="{57C3B728-4241-49EE-A8C2-7526C7BFBBB2}" dt="2022-01-28T01:32:59.857" v="1480" actId="478"/>
          <ac:spMkLst>
            <pc:docMk/>
            <pc:sldMk cId="2478782501" sldId="295"/>
            <ac:spMk id="6" creationId="{A7C6D490-9B19-437F-9D8F-DDB115A379F1}"/>
          </ac:spMkLst>
        </pc:spChg>
        <pc:spChg chg="add mod">
          <ac:chgData name="John McCloud" userId="b65a0af837a089cc" providerId="LiveId" clId="{57C3B728-4241-49EE-A8C2-7526C7BFBBB2}" dt="2022-01-28T01:34:02.568" v="1609" actId="1076"/>
          <ac:spMkLst>
            <pc:docMk/>
            <pc:sldMk cId="2478782501" sldId="295"/>
            <ac:spMk id="7" creationId="{57C810FC-3B2B-4BDE-A30A-ADB72C662C86}"/>
          </ac:spMkLst>
        </pc:spChg>
      </pc:sldChg>
      <pc:sldMasterChg chg="delSldLayout">
        <pc:chgData name="John McCloud" userId="b65a0af837a089cc" providerId="LiveId" clId="{57C3B728-4241-49EE-A8C2-7526C7BFBBB2}" dt="2022-01-26T01:07:33.410" v="608" actId="2696"/>
        <pc:sldMasterMkLst>
          <pc:docMk/>
          <pc:sldMasterMk cId="1928452137" sldId="2147483666"/>
        </pc:sldMasterMkLst>
        <pc:sldLayoutChg chg="del">
          <pc:chgData name="John McCloud" userId="b65a0af837a089cc" providerId="LiveId" clId="{57C3B728-4241-49EE-A8C2-7526C7BFBBB2}" dt="2022-01-26T01:07:33.410" v="608" actId="2696"/>
          <pc:sldLayoutMkLst>
            <pc:docMk/>
            <pc:sldMasterMk cId="1928452137" sldId="2147483666"/>
            <pc:sldLayoutMk cId="4026250860" sldId="2147483685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65a0af837a089cc/Desktop/Ed%20Ops%20Performance%20Task/EdOps_Analyst_Performance_Task_McClou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[EdOps_Analyst_Performance_Task_In-Seat_Attendance_Data_Jan_2022 (1) (1).xlsx]YTD by Grade!PivotTable2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YTD In-Seat Attendance by Grade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7173665791776027E-2"/>
          <c:y val="0.17039370078740157"/>
          <c:w val="0.87937489063867014"/>
          <c:h val="0.723008894721493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'YTD by Grade'!$B$3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'YTD by Grade'!$A$4:$A$11</c:f>
              <c:strCache>
                <c:ptCount val="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</c:strCache>
            </c:strRef>
          </c:cat>
          <c:val>
            <c:numRef>
              <c:f>'YTD by Grade'!$B$4:$B$11</c:f>
              <c:numCache>
                <c:formatCode>General</c:formatCode>
                <c:ptCount val="7"/>
                <c:pt idx="0">
                  <c:v>0.95539999999999992</c:v>
                </c:pt>
                <c:pt idx="1">
                  <c:v>0.94808333333333328</c:v>
                </c:pt>
                <c:pt idx="2">
                  <c:v>0.93076666666666663</c:v>
                </c:pt>
                <c:pt idx="3">
                  <c:v>0.89785000000000004</c:v>
                </c:pt>
                <c:pt idx="4">
                  <c:v>0.92096666666666671</c:v>
                </c:pt>
                <c:pt idx="5">
                  <c:v>0.93038333333333334</c:v>
                </c:pt>
                <c:pt idx="6">
                  <c:v>0.91226666666666656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CD-49B5-B480-8CE54129A63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33201024"/>
        <c:axId val="633203104"/>
      </c:barChart>
      <c:catAx>
        <c:axId val="633201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203104"/>
        <c:crosses val="autoZero"/>
        <c:auto val="1"/>
        <c:lblAlgn val="ctr"/>
        <c:lblOffset val="100"/>
        <c:noMultiLvlLbl val="0"/>
      </c:catAx>
      <c:valAx>
        <c:axId val="633203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201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[EdOps_Analyst_Performance_Task_McCloud.xlsx]YTD by Month!PivotTable4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YTD Attendance Rate by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'YTD by Month'!$B$3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'YTD by Month'!$A$4:$A$10</c:f>
              <c:strCache>
                <c:ptCount val="6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  <c:pt idx="4">
                  <c:v>December</c:v>
                </c:pt>
                <c:pt idx="5">
                  <c:v>January</c:v>
                </c:pt>
              </c:strCache>
            </c:strRef>
          </c:cat>
          <c:val>
            <c:numRef>
              <c:f>'YTD by Month'!$B$4:$B$10</c:f>
              <c:numCache>
                <c:formatCode>General</c:formatCode>
                <c:ptCount val="6"/>
                <c:pt idx="0">
                  <c:v>0.95540000000000003</c:v>
                </c:pt>
                <c:pt idx="1">
                  <c:v>0.93500000000000005</c:v>
                </c:pt>
                <c:pt idx="2">
                  <c:v>0.93269999999999997</c:v>
                </c:pt>
                <c:pt idx="3">
                  <c:v>0.91190000000000004</c:v>
                </c:pt>
                <c:pt idx="4">
                  <c:v>0.89549999999999996</c:v>
                </c:pt>
                <c:pt idx="5">
                  <c:v>0.91479999999999995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73-42E4-9B74-54EB4DE3F02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02999808"/>
        <c:axId val="903001888"/>
      </c:lineChart>
      <c:catAx>
        <c:axId val="90299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001888"/>
        <c:crosses val="autoZero"/>
        <c:auto val="1"/>
        <c:lblAlgn val="ctr"/>
        <c:lblOffset val="100"/>
        <c:noMultiLvlLbl val="0"/>
      </c:catAx>
      <c:valAx>
        <c:axId val="903001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299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[EdOps_Analyst_Performance_Task_McCloud.xlsx]Sheet2!PivotTable3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School</a:t>
            </a:r>
            <a:r>
              <a:rPr lang="en-US" baseline="0"/>
              <a:t>s Years 2016-17 and 2017-18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2016-2017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Sheet2!$A$5:$A$12</c:f>
              <c:strCache>
                <c:ptCount val="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</c:strCache>
            </c:strRef>
          </c:cat>
          <c:val>
            <c:numRef>
              <c:f>Sheet2!$B$5:$B$12</c:f>
              <c:numCache>
                <c:formatCode>General</c:formatCode>
                <c:ptCount val="7"/>
                <c:pt idx="0">
                  <c:v>0.94635454545454567</c:v>
                </c:pt>
                <c:pt idx="1">
                  <c:v>0.9099454545454545</c:v>
                </c:pt>
                <c:pt idx="2">
                  <c:v>0.92966363636363658</c:v>
                </c:pt>
                <c:pt idx="3">
                  <c:v>0.88598181818181809</c:v>
                </c:pt>
                <c:pt idx="4">
                  <c:v>0.89727272727272722</c:v>
                </c:pt>
                <c:pt idx="5">
                  <c:v>0.89636363636363614</c:v>
                </c:pt>
                <c:pt idx="6">
                  <c:v>0.89324999999999988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EE-447D-99FD-981D7621A714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2017-2018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Sheet2!$A$5:$A$12</c:f>
              <c:strCache>
                <c:ptCount val="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</c:strCache>
            </c:strRef>
          </c:cat>
          <c:val>
            <c:numRef>
              <c:f>Sheet2!$C$5:$C$12</c:f>
              <c:numCache>
                <c:formatCode>General</c:formatCode>
                <c:ptCount val="7"/>
                <c:pt idx="0">
                  <c:v>0.95539999999999992</c:v>
                </c:pt>
                <c:pt idx="1">
                  <c:v>0.94808333333333328</c:v>
                </c:pt>
                <c:pt idx="2">
                  <c:v>0.93076666666666663</c:v>
                </c:pt>
                <c:pt idx="3">
                  <c:v>0.89785000000000004</c:v>
                </c:pt>
                <c:pt idx="4">
                  <c:v>0.92096666666666671</c:v>
                </c:pt>
                <c:pt idx="5">
                  <c:v>0.93038333333333334</c:v>
                </c:pt>
                <c:pt idx="6">
                  <c:v>0.91226666666666656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EE-447D-99FD-981D7621A7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2995312"/>
        <c:axId val="1212995728"/>
      </c:barChart>
      <c:catAx>
        <c:axId val="1212995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Grade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2995728"/>
        <c:crosses val="autoZero"/>
        <c:auto val="1"/>
        <c:lblAlgn val="ctr"/>
        <c:lblOffset val="100"/>
        <c:noMultiLvlLbl val="0"/>
      </c:catAx>
      <c:valAx>
        <c:axId val="121299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 ISA%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299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[EdOps_Analyst_Performance_Task_McCloud.xlsx]Year on Year by Month!PivotTable1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School</a:t>
            </a:r>
            <a:r>
              <a:rPr lang="en-US" baseline="0"/>
              <a:t> Years 2016-17 and 2017-2018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'Year on Year by Month'!$B$2:$B$3</c:f>
              <c:strCache>
                <c:ptCount val="1"/>
                <c:pt idx="0">
                  <c:v>2017-2018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'Year on Year by Month'!$A$4:$A$15</c:f>
              <c:strCache>
                <c:ptCount val="11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  <c:pt idx="4">
                  <c:v>December</c:v>
                </c:pt>
                <c:pt idx="5">
                  <c:v>January</c:v>
                </c:pt>
                <c:pt idx="6">
                  <c:v>February</c:v>
                </c:pt>
                <c:pt idx="7">
                  <c:v>March</c:v>
                </c:pt>
                <c:pt idx="8">
                  <c:v>April</c:v>
                </c:pt>
                <c:pt idx="9">
                  <c:v>May</c:v>
                </c:pt>
                <c:pt idx="10">
                  <c:v>June</c:v>
                </c:pt>
              </c:strCache>
            </c:strRef>
          </c:cat>
          <c:val>
            <c:numRef>
              <c:f>'Year on Year by Month'!$B$4:$B$15</c:f>
              <c:numCache>
                <c:formatCode>0.00%</c:formatCode>
                <c:ptCount val="11"/>
                <c:pt idx="0">
                  <c:v>0.95540000000000003</c:v>
                </c:pt>
                <c:pt idx="1">
                  <c:v>0.93500000000000005</c:v>
                </c:pt>
                <c:pt idx="2">
                  <c:v>0.93269999999999997</c:v>
                </c:pt>
                <c:pt idx="3">
                  <c:v>0.91190000000000004</c:v>
                </c:pt>
                <c:pt idx="4">
                  <c:v>0.89549999999999996</c:v>
                </c:pt>
                <c:pt idx="5">
                  <c:v>0.91479999999999995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D0-426E-B4B5-6BF38F5E10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2363871"/>
        <c:axId val="2102362207"/>
      </c:lineChart>
      <c:lineChart>
        <c:grouping val="stacked"/>
        <c:varyColors val="0"/>
        <c:ser>
          <c:idx val="1"/>
          <c:order val="1"/>
          <c:tx>
            <c:strRef>
              <c:f>'Year on Year by Month'!$C$2:$C$3</c:f>
              <c:strCache>
                <c:ptCount val="1"/>
                <c:pt idx="0">
                  <c:v>2016-2017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'Year on Year by Month'!$A$4:$A$15</c:f>
              <c:strCache>
                <c:ptCount val="11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  <c:pt idx="4">
                  <c:v>December</c:v>
                </c:pt>
                <c:pt idx="5">
                  <c:v>January</c:v>
                </c:pt>
                <c:pt idx="6">
                  <c:v>February</c:v>
                </c:pt>
                <c:pt idx="7">
                  <c:v>March</c:v>
                </c:pt>
                <c:pt idx="8">
                  <c:v>April</c:v>
                </c:pt>
                <c:pt idx="9">
                  <c:v>May</c:v>
                </c:pt>
                <c:pt idx="10">
                  <c:v>June</c:v>
                </c:pt>
              </c:strCache>
            </c:strRef>
          </c:cat>
          <c:val>
            <c:numRef>
              <c:f>'Year on Year by Month'!$C$4:$C$15</c:f>
              <c:numCache>
                <c:formatCode>0.00%</c:formatCode>
                <c:ptCount val="11"/>
                <c:pt idx="0">
                  <c:v>0.97009999999999996</c:v>
                </c:pt>
                <c:pt idx="1">
                  <c:v>0.93779999999999997</c:v>
                </c:pt>
                <c:pt idx="2">
                  <c:v>0.92759999999999998</c:v>
                </c:pt>
                <c:pt idx="3">
                  <c:v>0.91359999999999997</c:v>
                </c:pt>
                <c:pt idx="4">
                  <c:v>0.89680000000000004</c:v>
                </c:pt>
                <c:pt idx="5">
                  <c:v>0.91820000000000002</c:v>
                </c:pt>
                <c:pt idx="6">
                  <c:v>0.92349999999999999</c:v>
                </c:pt>
                <c:pt idx="7">
                  <c:v>0.9052</c:v>
                </c:pt>
                <c:pt idx="8">
                  <c:v>0.90090000000000003</c:v>
                </c:pt>
                <c:pt idx="9">
                  <c:v>0.91049999999999998</c:v>
                </c:pt>
                <c:pt idx="10">
                  <c:v>0.72499999999999998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D0-426E-B4B5-6BF38F5E10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1260143"/>
        <c:axId val="1538615247"/>
      </c:lineChart>
      <c:catAx>
        <c:axId val="21023638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362207"/>
        <c:crosses val="autoZero"/>
        <c:auto val="1"/>
        <c:lblAlgn val="ctr"/>
        <c:lblOffset val="100"/>
        <c:noMultiLvlLbl val="0"/>
      </c:catAx>
      <c:valAx>
        <c:axId val="210236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ISA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363871"/>
        <c:crosses val="autoZero"/>
        <c:crossBetween val="between"/>
      </c:valAx>
      <c:valAx>
        <c:axId val="1538615247"/>
        <c:scaling>
          <c:orientation val="minMax"/>
        </c:scaling>
        <c:delete val="0"/>
        <c:axPos val="r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1260143"/>
        <c:crosses val="max"/>
        <c:crossBetween val="between"/>
      </c:valAx>
      <c:catAx>
        <c:axId val="191126014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386152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'[EdOps_Analyst_Performance_Task_McCloud.xlsx]Forecast using Isa by month'!$B$1</c:f>
              <c:strCache>
                <c:ptCount val="1"/>
                <c:pt idx="0">
                  <c:v>ISA %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forward val="2"/>
            <c:dispRSqr val="0"/>
            <c:dispEq val="0"/>
          </c:trendline>
          <c:val>
            <c:numRef>
              <c:f>'[EdOps_Analyst_Performance_Task_McCloud.xlsx]Forecast using Isa by month'!$B$2:$B$23</c:f>
              <c:numCache>
                <c:formatCode>0.00%</c:formatCode>
                <c:ptCount val="22"/>
                <c:pt idx="0">
                  <c:v>0.97009999999999996</c:v>
                </c:pt>
                <c:pt idx="1">
                  <c:v>0.93779999999999997</c:v>
                </c:pt>
                <c:pt idx="2">
                  <c:v>0.92759999999999998</c:v>
                </c:pt>
                <c:pt idx="3">
                  <c:v>0.91359999999999997</c:v>
                </c:pt>
                <c:pt idx="4">
                  <c:v>0.89680000000000004</c:v>
                </c:pt>
                <c:pt idx="5">
                  <c:v>0.91820000000000002</c:v>
                </c:pt>
                <c:pt idx="6">
                  <c:v>0.92349999999999999</c:v>
                </c:pt>
                <c:pt idx="7">
                  <c:v>0.9052</c:v>
                </c:pt>
                <c:pt idx="8">
                  <c:v>0.90090000000000003</c:v>
                </c:pt>
                <c:pt idx="9">
                  <c:v>0.91049999999999998</c:v>
                </c:pt>
                <c:pt idx="10">
                  <c:v>0.84020000000000006</c:v>
                </c:pt>
                <c:pt idx="11">
                  <c:v>0.95540000000000003</c:v>
                </c:pt>
                <c:pt idx="12">
                  <c:v>0.93500000000000005</c:v>
                </c:pt>
                <c:pt idx="13">
                  <c:v>0.93269999999999997</c:v>
                </c:pt>
                <c:pt idx="14">
                  <c:v>0.91190000000000004</c:v>
                </c:pt>
                <c:pt idx="15">
                  <c:v>0.89549999999999996</c:v>
                </c:pt>
                <c:pt idx="16">
                  <c:v>0.91479999999999995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0B-41DF-ACB5-BC83321DE49F}"/>
            </c:ext>
          </c:extLst>
        </c:ser>
        <c:ser>
          <c:idx val="1"/>
          <c:order val="1"/>
          <c:tx>
            <c:strRef>
              <c:f>'[EdOps_Analyst_Performance_Task_McCloud.xlsx]Forecast using Isa by month'!$C$1</c:f>
              <c:strCache>
                <c:ptCount val="1"/>
                <c:pt idx="0">
                  <c:v>Forecast(ISA %)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'[EdOps_Analyst_Performance_Task_McCloud.xlsx]Forecast using Isa by month'!$A$2:$A$23</c:f>
              <c:numCache>
                <c:formatCode>mmm\-yy</c:formatCode>
                <c:ptCount val="22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  <c:pt idx="5">
                  <c:v>42736</c:v>
                </c:pt>
                <c:pt idx="6">
                  <c:v>42767</c:v>
                </c:pt>
                <c:pt idx="7">
                  <c:v>42795</c:v>
                </c:pt>
                <c:pt idx="8">
                  <c:v>42826</c:v>
                </c:pt>
                <c:pt idx="9">
                  <c:v>42856</c:v>
                </c:pt>
                <c:pt idx="10">
                  <c:v>42917</c:v>
                </c:pt>
                <c:pt idx="11">
                  <c:v>42948</c:v>
                </c:pt>
                <c:pt idx="12">
                  <c:v>42979</c:v>
                </c:pt>
                <c:pt idx="13">
                  <c:v>43009</c:v>
                </c:pt>
                <c:pt idx="14">
                  <c:v>43040</c:v>
                </c:pt>
                <c:pt idx="15">
                  <c:v>43070</c:v>
                </c:pt>
                <c:pt idx="16">
                  <c:v>43101</c:v>
                </c:pt>
                <c:pt idx="17">
                  <c:v>43132</c:v>
                </c:pt>
                <c:pt idx="18">
                  <c:v>43160</c:v>
                </c:pt>
                <c:pt idx="19">
                  <c:v>43191</c:v>
                </c:pt>
                <c:pt idx="20">
                  <c:v>43221</c:v>
                </c:pt>
                <c:pt idx="21">
                  <c:v>43252</c:v>
                </c:pt>
              </c:numCache>
            </c:numRef>
          </c:cat>
          <c:val>
            <c:numRef>
              <c:f>'[EdOps_Analyst_Performance_Task_McCloud.xlsx]Forecast using Isa by month'!$C$2:$C$23</c:f>
              <c:numCache>
                <c:formatCode>General</c:formatCode>
                <c:ptCount val="22"/>
                <c:pt idx="16" formatCode="0.00%">
                  <c:v>0.91479999999999995</c:v>
                </c:pt>
                <c:pt idx="17" formatCode="0.00%">
                  <c:v>0.90543385441894608</c:v>
                </c:pt>
                <c:pt idx="18" formatCode="0.00%">
                  <c:v>0.90378643528804437</c:v>
                </c:pt>
                <c:pt idx="19" formatCode="0.00%">
                  <c:v>0.90213901615714265</c:v>
                </c:pt>
                <c:pt idx="20" formatCode="0.00%">
                  <c:v>0.90049159702624082</c:v>
                </c:pt>
                <c:pt idx="21" formatCode="0.00%">
                  <c:v>0.8988441778953391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0B-41DF-ACB5-BC83321DE49F}"/>
            </c:ext>
          </c:extLst>
        </c:ser>
        <c:ser>
          <c:idx val="2"/>
          <c:order val="2"/>
          <c:tx>
            <c:strRef>
              <c:f>'[EdOps_Analyst_Performance_Task_McCloud.xlsx]Forecast using Isa by month'!$D$1</c:f>
              <c:strCache>
                <c:ptCount val="1"/>
                <c:pt idx="0">
                  <c:v>Lower Confidence Bound(ISA %)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'[EdOps_Analyst_Performance_Task_McCloud.xlsx]Forecast using Isa by month'!$A$2:$A$23</c:f>
              <c:numCache>
                <c:formatCode>mmm\-yy</c:formatCode>
                <c:ptCount val="22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  <c:pt idx="5">
                  <c:v>42736</c:v>
                </c:pt>
                <c:pt idx="6">
                  <c:v>42767</c:v>
                </c:pt>
                <c:pt idx="7">
                  <c:v>42795</c:v>
                </c:pt>
                <c:pt idx="8">
                  <c:v>42826</c:v>
                </c:pt>
                <c:pt idx="9">
                  <c:v>42856</c:v>
                </c:pt>
                <c:pt idx="10">
                  <c:v>42917</c:v>
                </c:pt>
                <c:pt idx="11">
                  <c:v>42948</c:v>
                </c:pt>
                <c:pt idx="12">
                  <c:v>42979</c:v>
                </c:pt>
                <c:pt idx="13">
                  <c:v>43009</c:v>
                </c:pt>
                <c:pt idx="14">
                  <c:v>43040</c:v>
                </c:pt>
                <c:pt idx="15">
                  <c:v>43070</c:v>
                </c:pt>
                <c:pt idx="16">
                  <c:v>43101</c:v>
                </c:pt>
                <c:pt idx="17">
                  <c:v>43132</c:v>
                </c:pt>
                <c:pt idx="18">
                  <c:v>43160</c:v>
                </c:pt>
                <c:pt idx="19">
                  <c:v>43191</c:v>
                </c:pt>
                <c:pt idx="20">
                  <c:v>43221</c:v>
                </c:pt>
                <c:pt idx="21">
                  <c:v>43252</c:v>
                </c:pt>
              </c:numCache>
            </c:numRef>
          </c:cat>
          <c:val>
            <c:numRef>
              <c:f>'[EdOps_Analyst_Performance_Task_McCloud.xlsx]Forecast using Isa by month'!$D$2:$D$23</c:f>
              <c:numCache>
                <c:formatCode>General</c:formatCode>
                <c:ptCount val="22"/>
                <c:pt idx="16" formatCode="0.00%">
                  <c:v>0.91479999999999995</c:v>
                </c:pt>
                <c:pt idx="17" formatCode="0.00%">
                  <c:v>0.84374945716312799</c:v>
                </c:pt>
                <c:pt idx="18" formatCode="0.00%">
                  <c:v>0.84018862513500769</c:v>
                </c:pt>
                <c:pt idx="19" formatCode="0.00%">
                  <c:v>0.83666908454699951</c:v>
                </c:pt>
                <c:pt idx="20" formatCode="0.00%">
                  <c:v>0.83318733311177051</c:v>
                </c:pt>
                <c:pt idx="21" formatCode="0.00%">
                  <c:v>0.8297403064098211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20B-41DF-ACB5-BC83321DE49F}"/>
            </c:ext>
          </c:extLst>
        </c:ser>
        <c:ser>
          <c:idx val="3"/>
          <c:order val="3"/>
          <c:tx>
            <c:strRef>
              <c:f>'[EdOps_Analyst_Performance_Task_McCloud.xlsx]Forecast using Isa by month'!$E$1</c:f>
              <c:strCache>
                <c:ptCount val="1"/>
                <c:pt idx="0">
                  <c:v>Upper Confidence Bound(ISA %)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'[EdOps_Analyst_Performance_Task_McCloud.xlsx]Forecast using Isa by month'!$A$2:$A$23</c:f>
              <c:numCache>
                <c:formatCode>mmm\-yy</c:formatCode>
                <c:ptCount val="22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  <c:pt idx="5">
                  <c:v>42736</c:v>
                </c:pt>
                <c:pt idx="6">
                  <c:v>42767</c:v>
                </c:pt>
                <c:pt idx="7">
                  <c:v>42795</c:v>
                </c:pt>
                <c:pt idx="8">
                  <c:v>42826</c:v>
                </c:pt>
                <c:pt idx="9">
                  <c:v>42856</c:v>
                </c:pt>
                <c:pt idx="10">
                  <c:v>42917</c:v>
                </c:pt>
                <c:pt idx="11">
                  <c:v>42948</c:v>
                </c:pt>
                <c:pt idx="12">
                  <c:v>42979</c:v>
                </c:pt>
                <c:pt idx="13">
                  <c:v>43009</c:v>
                </c:pt>
                <c:pt idx="14">
                  <c:v>43040</c:v>
                </c:pt>
                <c:pt idx="15">
                  <c:v>43070</c:v>
                </c:pt>
                <c:pt idx="16">
                  <c:v>43101</c:v>
                </c:pt>
                <c:pt idx="17">
                  <c:v>43132</c:v>
                </c:pt>
                <c:pt idx="18">
                  <c:v>43160</c:v>
                </c:pt>
                <c:pt idx="19">
                  <c:v>43191</c:v>
                </c:pt>
                <c:pt idx="20">
                  <c:v>43221</c:v>
                </c:pt>
                <c:pt idx="21">
                  <c:v>43252</c:v>
                </c:pt>
              </c:numCache>
            </c:numRef>
          </c:cat>
          <c:val>
            <c:numRef>
              <c:f>'[EdOps_Analyst_Performance_Task_McCloud.xlsx]Forecast using Isa by month'!$E$2:$E$23</c:f>
              <c:numCache>
                <c:formatCode>General</c:formatCode>
                <c:ptCount val="22"/>
                <c:pt idx="16" formatCode="0.00%">
                  <c:v>0.91479999999999995</c:v>
                </c:pt>
                <c:pt idx="17" formatCode="0.00%">
                  <c:v>0.96711825167476417</c:v>
                </c:pt>
                <c:pt idx="18" formatCode="0.00%">
                  <c:v>0.96738424544108104</c:v>
                </c:pt>
                <c:pt idx="19" formatCode="0.00%">
                  <c:v>0.96760894776728579</c:v>
                </c:pt>
                <c:pt idx="20" formatCode="0.00%">
                  <c:v>0.96779586094071113</c:v>
                </c:pt>
                <c:pt idx="21" formatCode="0.00%">
                  <c:v>0.9679480493808571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20B-41DF-ACB5-BC83321DE4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6085487"/>
        <c:axId val="2106097135"/>
      </c:lineChart>
      <c:catAx>
        <c:axId val="2106085487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097135"/>
        <c:crosses val="autoZero"/>
        <c:auto val="1"/>
        <c:lblAlgn val="ctr"/>
        <c:lblOffset val="100"/>
        <c:noMultiLvlLbl val="0"/>
      </c:catAx>
      <c:valAx>
        <c:axId val="210609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085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[EdOps_Analyst_Performance_Task_McCloud.xlsx]percentage change grade level !PivotTable5</c:name>
    <c:fmtId val="-1"/>
  </c:pivotSource>
  <c:chart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3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'percentage change grade level '!$B$3:$B$4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'percentage change grade level '!$A$5:$A$12</c:f>
              <c:strCache>
                <c:ptCount val="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</c:strCache>
            </c:strRef>
          </c:cat>
          <c:val>
            <c:numRef>
              <c:f>'percentage change grade level '!$B$5:$B$12</c:f>
              <c:numCache>
                <c:formatCode>General</c:formatCode>
                <c:ptCount val="7"/>
                <c:pt idx="0">
                  <c:v>0.95462000000000002</c:v>
                </c:pt>
                <c:pt idx="1">
                  <c:v>0.93033999999999994</c:v>
                </c:pt>
                <c:pt idx="2">
                  <c:v>0.94492000000000009</c:v>
                </c:pt>
                <c:pt idx="3">
                  <c:v>0.91249999999999998</c:v>
                </c:pt>
                <c:pt idx="4">
                  <c:v>0.93680000000000008</c:v>
                </c:pt>
                <c:pt idx="5">
                  <c:v>0.92961999999999989</c:v>
                </c:pt>
                <c:pt idx="6">
                  <c:v>0.91357999999999995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A3-4B47-982A-FD5AEF77C21E}"/>
            </c:ext>
          </c:extLst>
        </c:ser>
        <c:ser>
          <c:idx val="1"/>
          <c:order val="1"/>
          <c:tx>
            <c:strRef>
              <c:f>'percentage change grade level '!$C$3:$C$4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'percentage change grade level '!$A$5:$A$12</c:f>
              <c:strCache>
                <c:ptCount val="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</c:strCache>
            </c:strRef>
          </c:cat>
          <c:val>
            <c:numRef>
              <c:f>'percentage change grade level '!$C$5:$C$12</c:f>
              <c:numCache>
                <c:formatCode>General</c:formatCode>
                <c:ptCount val="7"/>
                <c:pt idx="0">
                  <c:v>0.95133000000000012</c:v>
                </c:pt>
                <c:pt idx="1">
                  <c:v>0.93428999999999984</c:v>
                </c:pt>
                <c:pt idx="2">
                  <c:v>0.93859000000000015</c:v>
                </c:pt>
                <c:pt idx="3">
                  <c:v>0.89659000000000011</c:v>
                </c:pt>
                <c:pt idx="4">
                  <c:v>0.91748999999999992</c:v>
                </c:pt>
                <c:pt idx="5">
                  <c:v>0.92060000000000008</c:v>
                </c:pt>
                <c:pt idx="6">
                  <c:v>0.89577999999999991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A3-4B47-982A-FD5AEF77C21E}"/>
            </c:ext>
          </c:extLst>
        </c:ser>
        <c:ser>
          <c:idx val="2"/>
          <c:order val="2"/>
          <c:tx>
            <c:strRef>
              <c:f>'percentage change grade level '!$D$3:$D$4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'percentage change grade level '!$A$5:$A$12</c:f>
              <c:strCache>
                <c:ptCount val="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</c:strCache>
            </c:strRef>
          </c:cat>
          <c:val>
            <c:numRef>
              <c:f>'percentage change grade level '!$D$5:$D$12</c:f>
              <c:numCache>
                <c:formatCode>General</c:formatCode>
                <c:ptCount val="7"/>
                <c:pt idx="0">
                  <c:v>0.95440000000000003</c:v>
                </c:pt>
                <c:pt idx="1">
                  <c:v>0.9304</c:v>
                </c:pt>
                <c:pt idx="2">
                  <c:v>0.91639999999999999</c:v>
                </c:pt>
                <c:pt idx="3">
                  <c:v>0.88170000000000004</c:v>
                </c:pt>
                <c:pt idx="4">
                  <c:v>0.91569999999999996</c:v>
                </c:pt>
                <c:pt idx="5">
                  <c:v>0.94469999999999998</c:v>
                </c:pt>
                <c:pt idx="6">
                  <c:v>0.88039999999999996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A3-4B47-982A-FD5AEF77C2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1816411248"/>
        <c:axId val="1816398352"/>
      </c:barChart>
      <c:catAx>
        <c:axId val="1816411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Grade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398352"/>
        <c:crosses val="autoZero"/>
        <c:auto val="1"/>
        <c:lblAlgn val="ctr"/>
        <c:lblOffset val="100"/>
        <c:noMultiLvlLbl val="0"/>
      </c:catAx>
      <c:valAx>
        <c:axId val="181639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ISA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411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429000"/>
            <a:ext cx="4941771" cy="1122202"/>
          </a:xfrm>
        </p:spPr>
        <p:txBody>
          <a:bodyPr/>
          <a:lstStyle/>
          <a:p>
            <a:r>
              <a:rPr lang="en-US" dirty="0"/>
              <a:t>Attendance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0" y="4833356"/>
            <a:ext cx="4941770" cy="813912"/>
          </a:xfrm>
        </p:spPr>
        <p:txBody>
          <a:bodyPr>
            <a:normAutofit/>
          </a:bodyPr>
          <a:lstStyle/>
          <a:p>
            <a:r>
              <a:rPr lang="en-US" dirty="0"/>
              <a:t>Prepared For: Apex Public Charter Schools</a:t>
            </a:r>
          </a:p>
          <a:p>
            <a:r>
              <a:rPr lang="en-US" dirty="0"/>
              <a:t>Prepared By: John McCloud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04547"/>
            <a:ext cx="3171825" cy="1325563"/>
          </a:xfrm>
        </p:spPr>
        <p:txBody>
          <a:bodyPr/>
          <a:lstStyle/>
          <a:p>
            <a:r>
              <a:rPr lang="en-ZA" dirty="0"/>
              <a:t>Key Points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451" y="2169318"/>
            <a:ext cx="3171825" cy="2519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Goal is to have end of year attendance rate at 93%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YTD attendance rate?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it compare to last year?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should Apex focus to hit their goal?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4DB3CF-23C5-4E42-973C-B3A37135F834}"/>
              </a:ext>
            </a:extLst>
          </p:cNvPr>
          <p:cNvSpPr txBox="1"/>
          <p:nvPr/>
        </p:nvSpPr>
        <p:spPr>
          <a:xfrm>
            <a:off x="0" y="0"/>
            <a:ext cx="7577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Current YTD Trends for School Year 2017-2018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71DEBDF-D1F7-4236-B767-8E8C5AA7F5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170189"/>
              </p:ext>
            </p:extLst>
          </p:nvPr>
        </p:nvGraphicFramePr>
        <p:xfrm>
          <a:off x="8466" y="4616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09F9532-EDED-46BA-BA70-CF75D09D44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527003"/>
              </p:ext>
            </p:extLst>
          </p:nvPr>
        </p:nvGraphicFramePr>
        <p:xfrm>
          <a:off x="118533" y="361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F452F93-67DF-424E-A7A6-8DEA4FEA1C55}"/>
              </a:ext>
            </a:extLst>
          </p:cNvPr>
          <p:cNvSpPr txBox="1"/>
          <p:nvPr/>
        </p:nvSpPr>
        <p:spPr>
          <a:xfrm>
            <a:off x="4690533" y="736600"/>
            <a:ext cx="4148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YTD ISA rate is 92.33%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from goal is -0.67%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60% of grade levels across both schools are performing at goal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7397A022-26F0-413D-B4CA-8E75BDB105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904860"/>
              </p:ext>
            </p:extLst>
          </p:nvPr>
        </p:nvGraphicFramePr>
        <p:xfrm>
          <a:off x="7078133" y="67733"/>
          <a:ext cx="5113867" cy="3556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E88901C2-4BB5-4629-829E-FDB98F978E97}"/>
              </a:ext>
            </a:extLst>
          </p:cNvPr>
          <p:cNvSpPr txBox="1"/>
          <p:nvPr/>
        </p:nvSpPr>
        <p:spPr>
          <a:xfrm>
            <a:off x="118533" y="186267"/>
            <a:ext cx="401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on Year Comparison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324798-7A14-4CE1-A2B6-D1491B656DB5}"/>
              </a:ext>
            </a:extLst>
          </p:cNvPr>
          <p:cNvSpPr txBox="1"/>
          <p:nvPr/>
        </p:nvSpPr>
        <p:spPr>
          <a:xfrm>
            <a:off x="211667" y="1159933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86% of grade levels have significantly increased their ISA% from the previous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1CA20E4-56CD-432F-BE1B-55F67508A6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479584"/>
              </p:ext>
            </p:extLst>
          </p:nvPr>
        </p:nvGraphicFramePr>
        <p:xfrm>
          <a:off x="3454399" y="3301999"/>
          <a:ext cx="5477933" cy="3556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0" y="136525"/>
            <a:ext cx="8421688" cy="1325563"/>
          </a:xfrm>
        </p:spPr>
        <p:txBody>
          <a:bodyPr/>
          <a:lstStyle/>
          <a:p>
            <a:r>
              <a:rPr lang="en-US" dirty="0"/>
              <a:t>Forecasts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F0F1EE49-725B-4F1F-8E37-641F4E5137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445692"/>
              </p:ext>
            </p:extLst>
          </p:nvPr>
        </p:nvGraphicFramePr>
        <p:xfrm>
          <a:off x="3028950" y="1166283"/>
          <a:ext cx="6134100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B15BD8A-1B9E-44A0-AAF5-F18AF3270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804960"/>
              </p:ext>
            </p:extLst>
          </p:nvPr>
        </p:nvGraphicFramePr>
        <p:xfrm>
          <a:off x="3028950" y="4561416"/>
          <a:ext cx="65786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7654561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11791722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1015861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1751374278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14447268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ISA %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Forecast(ISA %)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Lower Confidence Bound(ISA %)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Upper Confidence Bound(ISA %)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691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Jan-18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91.48%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91.48%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91.48%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91.48%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6053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Feb-18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90.54%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84.37%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96.71%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8665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Mar-18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90.38%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84.02%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96.74%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8069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Apr-18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90.21%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83.67%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96.76%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8310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May-18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90.05%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83.32%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96.78%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4023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Jun-18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89.88%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82.97%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96.79%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18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E32A-536E-4886-BBE9-1114D708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5849"/>
            <a:ext cx="3171825" cy="1325563"/>
          </a:xfrm>
        </p:spPr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AE44B-2CB4-476D-A05E-884750052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65" y="679715"/>
            <a:ext cx="3171825" cy="244633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and 9</a:t>
            </a:r>
            <a:r>
              <a:rPr lang="en-US" baseline="30000" dirty="0"/>
              <a:t>th</a:t>
            </a:r>
            <a:r>
              <a:rPr lang="en-US" dirty="0"/>
              <a:t> grade has the smallest increase in ISA% compared to last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see in the visualization below that 8</a:t>
            </a:r>
            <a:r>
              <a:rPr lang="en-US" baseline="30000" dirty="0"/>
              <a:t>th</a:t>
            </a:r>
            <a:r>
              <a:rPr lang="en-US" dirty="0"/>
              <a:t> and 9</a:t>
            </a:r>
            <a:r>
              <a:rPr lang="en-US" baseline="30000" dirty="0"/>
              <a:t>th</a:t>
            </a:r>
            <a:r>
              <a:rPr lang="en-US" dirty="0"/>
              <a:t> grade have not increased ISA% over the past 3 years.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extra incentives for 8</a:t>
            </a:r>
            <a:r>
              <a:rPr lang="en-US" baseline="30000" dirty="0"/>
              <a:t>th</a:t>
            </a:r>
            <a:r>
              <a:rPr lang="en-US" dirty="0"/>
              <a:t> and 9</a:t>
            </a:r>
            <a:r>
              <a:rPr lang="en-US" baseline="30000" dirty="0"/>
              <a:t>th</a:t>
            </a:r>
            <a:r>
              <a:rPr lang="en-US" dirty="0"/>
              <a:t> grade students will increase chance of meeting goal.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92EA3A7-0C75-4FB2-8C46-CC42B34900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6839696"/>
              </p:ext>
            </p:extLst>
          </p:nvPr>
        </p:nvGraphicFramePr>
        <p:xfrm>
          <a:off x="237067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598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1F16-4BCF-4538-9036-8B319241FA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810FC-3B2B-4BDE-A30A-ADB72C662C86}"/>
              </a:ext>
            </a:extLst>
          </p:cNvPr>
          <p:cNvSpPr txBox="1"/>
          <p:nvPr/>
        </p:nvSpPr>
        <p:spPr>
          <a:xfrm>
            <a:off x="8381999" y="5288340"/>
            <a:ext cx="5147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Contact Info:</a:t>
            </a:r>
          </a:p>
          <a:p>
            <a:r>
              <a:rPr lang="en-US" sz="2400" dirty="0">
                <a:solidFill>
                  <a:schemeClr val="bg1"/>
                </a:solidFill>
              </a:rPr>
              <a:t>John McCloud</a:t>
            </a:r>
          </a:p>
          <a:p>
            <a:r>
              <a:rPr lang="en-US" sz="2400" dirty="0">
                <a:solidFill>
                  <a:schemeClr val="bg1"/>
                </a:solidFill>
              </a:rPr>
              <a:t>605-430-0419</a:t>
            </a:r>
          </a:p>
          <a:p>
            <a:r>
              <a:rPr lang="en-US" sz="2400" dirty="0">
                <a:solidFill>
                  <a:schemeClr val="bg1"/>
                </a:solidFill>
              </a:rPr>
              <a:t>mccloudjohn18@gmail.com</a:t>
            </a:r>
          </a:p>
        </p:txBody>
      </p:sp>
    </p:spTree>
    <p:extLst>
      <p:ext uri="{BB962C8B-B14F-4D97-AF65-F5344CB8AC3E}">
        <p14:creationId xmlns:p14="http://schemas.microsoft.com/office/powerpoint/2010/main" val="247878250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112</TotalTime>
  <Words>280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Monoline</vt:lpstr>
      <vt:lpstr>Attendance Analysis</vt:lpstr>
      <vt:lpstr>Key Points</vt:lpstr>
      <vt:lpstr>PowerPoint Presentation</vt:lpstr>
      <vt:lpstr>PowerPoint Presentation</vt:lpstr>
      <vt:lpstr>Forecasts</vt:lpstr>
      <vt:lpstr>Action Items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John McCloud</dc:creator>
  <cp:lastModifiedBy>John McCloud</cp:lastModifiedBy>
  <cp:revision>1</cp:revision>
  <dcterms:created xsi:type="dcterms:W3CDTF">2022-01-26T00:42:46Z</dcterms:created>
  <dcterms:modified xsi:type="dcterms:W3CDTF">2023-04-20T21:05:18Z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