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277" r:id="rId5"/>
    <p:sldId id="257" r:id="rId6"/>
    <p:sldId id="263" r:id="rId7"/>
    <p:sldId id="259" r:id="rId8"/>
    <p:sldId id="264" r:id="rId9"/>
    <p:sldId id="261" r:id="rId10"/>
    <p:sldId id="260" r:id="rId11"/>
    <p:sldId id="278" r:id="rId12"/>
    <p:sldId id="27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AD046F-2F0E-41B7-866A-9C0219FCC790}" v="11" dt="2022-02-20T14:08:37.818"/>
  </p1510:revLst>
</p1510:revInfo>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20" autoAdjust="0"/>
  </p:normalViewPr>
  <p:slideViewPr>
    <p:cSldViewPr snapToGrid="0">
      <p:cViewPr varScale="1">
        <p:scale>
          <a:sx n="89" d="100"/>
          <a:sy n="89" d="100"/>
        </p:scale>
        <p:origin x="102" y="306"/>
      </p:cViewPr>
      <p:guideLst/>
    </p:cSldViewPr>
  </p:slideViewPr>
  <p:outlineViewPr>
    <p:cViewPr>
      <p:scale>
        <a:sx n="33" d="100"/>
        <a:sy n="33" d="100"/>
      </p:scale>
      <p:origin x="0" y="-21869"/>
    </p:cViewPr>
  </p:outlineViewPr>
  <p:notesTextViewPr>
    <p:cViewPr>
      <p:scale>
        <a:sx n="1" d="1"/>
        <a:sy n="1" d="1"/>
      </p:scale>
      <p:origin x="0" y="0"/>
    </p:cViewPr>
  </p:notesTextViewPr>
  <p:sorterViewPr>
    <p:cViewPr>
      <p:scale>
        <a:sx n="60" d="100"/>
        <a:sy n="60" d="100"/>
      </p:scale>
      <p:origin x="0" y="0"/>
    </p:cViewPr>
  </p:sorterViewPr>
  <p:notesViewPr>
    <p:cSldViewPr snapToGrid="0">
      <p:cViewPr varScale="1">
        <p:scale>
          <a:sx n="62" d="100"/>
          <a:sy n="62" d="100"/>
        </p:scale>
        <p:origin x="2179"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McCloud" userId="b65a0af837a089cc" providerId="LiveId" clId="{51AD046F-2F0E-41B7-866A-9C0219FCC790}"/>
    <pc:docChg chg="undo custSel addSld delSld modSld sldOrd">
      <pc:chgData name="John McCloud" userId="b65a0af837a089cc" providerId="LiveId" clId="{51AD046F-2F0E-41B7-866A-9C0219FCC790}" dt="2022-02-21T15:25:21.731" v="1803" actId="478"/>
      <pc:docMkLst>
        <pc:docMk/>
      </pc:docMkLst>
      <pc:sldChg chg="delSp modSp mod">
        <pc:chgData name="John McCloud" userId="b65a0af837a089cc" providerId="LiveId" clId="{51AD046F-2F0E-41B7-866A-9C0219FCC790}" dt="2022-02-20T14:08:37.818" v="1793"/>
        <pc:sldMkLst>
          <pc:docMk/>
          <pc:sldMk cId="2815339507" sldId="257"/>
        </pc:sldMkLst>
        <pc:spChg chg="mod">
          <ac:chgData name="John McCloud" userId="b65a0af837a089cc" providerId="LiveId" clId="{51AD046F-2F0E-41B7-866A-9C0219FCC790}" dt="2022-02-20T14:08:37.818" v="1793"/>
          <ac:spMkLst>
            <pc:docMk/>
            <pc:sldMk cId="2815339507" sldId="257"/>
            <ac:spMk id="3" creationId="{65A25FA4-A288-4460-BF12-637E077953CB}"/>
          </ac:spMkLst>
        </pc:spChg>
        <pc:spChg chg="mod">
          <ac:chgData name="John McCloud" userId="b65a0af837a089cc" providerId="LiveId" clId="{51AD046F-2F0E-41B7-866A-9C0219FCC790}" dt="2022-02-20T14:08:37.818" v="1793"/>
          <ac:spMkLst>
            <pc:docMk/>
            <pc:sldMk cId="2815339507" sldId="257"/>
            <ac:spMk id="7" creationId="{91C52C13-996F-4CF8-BBA5-F6CC233475A7}"/>
          </ac:spMkLst>
        </pc:spChg>
        <pc:spChg chg="del">
          <ac:chgData name="John McCloud" userId="b65a0af837a089cc" providerId="LiveId" clId="{51AD046F-2F0E-41B7-866A-9C0219FCC790}" dt="2022-02-16T02:09:37.105" v="12" actId="478"/>
          <ac:spMkLst>
            <pc:docMk/>
            <pc:sldMk cId="2815339507" sldId="257"/>
            <ac:spMk id="57" creationId="{653BB8CA-23AF-4226-9FB3-FA1964EBA661}"/>
          </ac:spMkLst>
        </pc:spChg>
        <pc:spChg chg="mod">
          <ac:chgData name="John McCloud" userId="b65a0af837a089cc" providerId="LiveId" clId="{51AD046F-2F0E-41B7-866A-9C0219FCC790}" dt="2022-02-20T14:08:37.818" v="1793"/>
          <ac:spMkLst>
            <pc:docMk/>
            <pc:sldMk cId="2815339507" sldId="257"/>
            <ac:spMk id="59" creationId="{185AB600-E5B8-4AFD-A7DA-37E5D3AFF5FA}"/>
          </ac:spMkLst>
        </pc:spChg>
        <pc:picChg chg="mod">
          <ac:chgData name="John McCloud" userId="b65a0af837a089cc" providerId="LiveId" clId="{51AD046F-2F0E-41B7-866A-9C0219FCC790}" dt="2022-02-20T14:08:37.818" v="1793"/>
          <ac:picMkLst>
            <pc:docMk/>
            <pc:sldMk cId="2815339507" sldId="257"/>
            <ac:picMk id="15" creationId="{8A312F11-75CA-44C5-8937-46152AD55204}"/>
          </ac:picMkLst>
        </pc:picChg>
      </pc:sldChg>
      <pc:sldChg chg="del">
        <pc:chgData name="John McCloud" userId="b65a0af837a089cc" providerId="LiveId" clId="{51AD046F-2F0E-41B7-866A-9C0219FCC790}" dt="2022-02-16T23:55:38.535" v="578" actId="2696"/>
        <pc:sldMkLst>
          <pc:docMk/>
          <pc:sldMk cId="4241272432" sldId="258"/>
        </pc:sldMkLst>
      </pc:sldChg>
      <pc:sldChg chg="addSp delSp modSp mod">
        <pc:chgData name="John McCloud" userId="b65a0af837a089cc" providerId="LiveId" clId="{51AD046F-2F0E-41B7-866A-9C0219FCC790}" dt="2022-02-20T14:08:37.818" v="1793"/>
        <pc:sldMkLst>
          <pc:docMk/>
          <pc:sldMk cId="1094308873" sldId="259"/>
        </pc:sldMkLst>
        <pc:spChg chg="mod">
          <ac:chgData name="John McCloud" userId="b65a0af837a089cc" providerId="LiveId" clId="{51AD046F-2F0E-41B7-866A-9C0219FCC790}" dt="2022-02-16T23:44:20.395" v="166" actId="1076"/>
          <ac:spMkLst>
            <pc:docMk/>
            <pc:sldMk cId="1094308873" sldId="259"/>
            <ac:spMk id="3" creationId="{43F20131-2E66-4147-85FF-C0F1FCA97231}"/>
          </ac:spMkLst>
        </pc:spChg>
        <pc:spChg chg="add del mod">
          <ac:chgData name="John McCloud" userId="b65a0af837a089cc" providerId="LiveId" clId="{51AD046F-2F0E-41B7-866A-9C0219FCC790}" dt="2022-02-16T23:43:25.856" v="145" actId="478"/>
          <ac:spMkLst>
            <pc:docMk/>
            <pc:sldMk cId="1094308873" sldId="259"/>
            <ac:spMk id="4" creationId="{016858A1-9BFF-487F-8BE7-ED59C4603646}"/>
          </ac:spMkLst>
        </pc:spChg>
        <pc:spChg chg="add del mod">
          <ac:chgData name="John McCloud" userId="b65a0af837a089cc" providerId="LiveId" clId="{51AD046F-2F0E-41B7-866A-9C0219FCC790}" dt="2022-02-16T23:43:28.922" v="147" actId="478"/>
          <ac:spMkLst>
            <pc:docMk/>
            <pc:sldMk cId="1094308873" sldId="259"/>
            <ac:spMk id="6" creationId="{8C698D84-8E45-4AEC-BAB5-23079C5FD770}"/>
          </ac:spMkLst>
        </pc:spChg>
        <pc:spChg chg="add del mod">
          <ac:chgData name="John McCloud" userId="b65a0af837a089cc" providerId="LiveId" clId="{51AD046F-2F0E-41B7-866A-9C0219FCC790}" dt="2022-02-16T23:43:33.200" v="149" actId="478"/>
          <ac:spMkLst>
            <pc:docMk/>
            <pc:sldMk cId="1094308873" sldId="259"/>
            <ac:spMk id="8" creationId="{BC47DD73-D876-4EB7-B224-05787285DCB1}"/>
          </ac:spMkLst>
        </pc:spChg>
        <pc:spChg chg="del">
          <ac:chgData name="John McCloud" userId="b65a0af837a089cc" providerId="LiveId" clId="{51AD046F-2F0E-41B7-866A-9C0219FCC790}" dt="2022-02-16T23:43:24.547" v="144" actId="478"/>
          <ac:spMkLst>
            <pc:docMk/>
            <pc:sldMk cId="1094308873" sldId="259"/>
            <ac:spMk id="10" creationId="{00E7F2B6-10A7-477E-B377-78173351CB9B}"/>
          </ac:spMkLst>
        </pc:spChg>
        <pc:spChg chg="add del mod">
          <ac:chgData name="John McCloud" userId="b65a0af837a089cc" providerId="LiveId" clId="{51AD046F-2F0E-41B7-866A-9C0219FCC790}" dt="2022-02-16T23:43:35.267" v="151" actId="478"/>
          <ac:spMkLst>
            <pc:docMk/>
            <pc:sldMk cId="1094308873" sldId="259"/>
            <ac:spMk id="11" creationId="{67D22F17-F332-4C17-9321-03E4F410999D}"/>
          </ac:spMkLst>
        </pc:spChg>
        <pc:spChg chg="add del mod">
          <ac:chgData name="John McCloud" userId="b65a0af837a089cc" providerId="LiveId" clId="{51AD046F-2F0E-41B7-866A-9C0219FCC790}" dt="2022-02-16T23:43:55.041" v="154" actId="478"/>
          <ac:spMkLst>
            <pc:docMk/>
            <pc:sldMk cId="1094308873" sldId="259"/>
            <ac:spMk id="13" creationId="{A103321E-02E8-46CE-B344-01145B6BFD19}"/>
          </ac:spMkLst>
        </pc:spChg>
        <pc:spChg chg="add del mod">
          <ac:chgData name="John McCloud" userId="b65a0af837a089cc" providerId="LiveId" clId="{51AD046F-2F0E-41B7-866A-9C0219FCC790}" dt="2022-02-16T23:43:57.236" v="156" actId="478"/>
          <ac:spMkLst>
            <pc:docMk/>
            <pc:sldMk cId="1094308873" sldId="259"/>
            <ac:spMk id="15" creationId="{1895821A-FEC0-45EA-9255-4E1CC7CB4F43}"/>
          </ac:spMkLst>
        </pc:spChg>
        <pc:spChg chg="add del mod">
          <ac:chgData name="John McCloud" userId="b65a0af837a089cc" providerId="LiveId" clId="{51AD046F-2F0E-41B7-866A-9C0219FCC790}" dt="2022-02-16T23:44:02.395" v="158" actId="478"/>
          <ac:spMkLst>
            <pc:docMk/>
            <pc:sldMk cId="1094308873" sldId="259"/>
            <ac:spMk id="17" creationId="{CCCBC2C2-B516-41B1-849E-CA72CF79B7FE}"/>
          </ac:spMkLst>
        </pc:spChg>
        <pc:spChg chg="del">
          <ac:chgData name="John McCloud" userId="b65a0af837a089cc" providerId="LiveId" clId="{51AD046F-2F0E-41B7-866A-9C0219FCC790}" dt="2022-02-16T23:43:27.481" v="146" actId="478"/>
          <ac:spMkLst>
            <pc:docMk/>
            <pc:sldMk cId="1094308873" sldId="259"/>
            <ac:spMk id="19" creationId="{59BCB765-3776-41F5-B6B8-6208678A046A}"/>
          </ac:spMkLst>
        </pc:spChg>
        <pc:spChg chg="add del mod">
          <ac:chgData name="John McCloud" userId="b65a0af837a089cc" providerId="LiveId" clId="{51AD046F-2F0E-41B7-866A-9C0219FCC790}" dt="2022-02-16T23:44:05.112" v="160" actId="478"/>
          <ac:spMkLst>
            <pc:docMk/>
            <pc:sldMk cId="1094308873" sldId="259"/>
            <ac:spMk id="20" creationId="{A58D6318-BCF1-4353-BA16-7ADB22396025}"/>
          </ac:spMkLst>
        </pc:spChg>
        <pc:spChg chg="add del mod">
          <ac:chgData name="John McCloud" userId="b65a0af837a089cc" providerId="LiveId" clId="{51AD046F-2F0E-41B7-866A-9C0219FCC790}" dt="2022-02-16T23:44:13.706" v="163" actId="478"/>
          <ac:spMkLst>
            <pc:docMk/>
            <pc:sldMk cId="1094308873" sldId="259"/>
            <ac:spMk id="22" creationId="{8DDCEFE3-7377-4330-B386-A7F94EA58422}"/>
          </ac:spMkLst>
        </pc:spChg>
        <pc:spChg chg="del">
          <ac:chgData name="John McCloud" userId="b65a0af837a089cc" providerId="LiveId" clId="{51AD046F-2F0E-41B7-866A-9C0219FCC790}" dt="2022-02-16T23:43:53.892" v="153" actId="478"/>
          <ac:spMkLst>
            <pc:docMk/>
            <pc:sldMk cId="1094308873" sldId="259"/>
            <ac:spMk id="23" creationId="{D2EE4141-AD91-4E47-B788-C5EA3ACC61A0}"/>
          </ac:spMkLst>
        </pc:spChg>
        <pc:spChg chg="del">
          <ac:chgData name="John McCloud" userId="b65a0af837a089cc" providerId="LiveId" clId="{51AD046F-2F0E-41B7-866A-9C0219FCC790}" dt="2022-02-16T23:43:31.252" v="148" actId="478"/>
          <ac:spMkLst>
            <pc:docMk/>
            <pc:sldMk cId="1094308873" sldId="259"/>
            <ac:spMk id="24" creationId="{106F3974-4943-47E8-A433-5C64B36E9463}"/>
          </ac:spMkLst>
        </pc:spChg>
        <pc:spChg chg="del">
          <ac:chgData name="John McCloud" userId="b65a0af837a089cc" providerId="LiveId" clId="{51AD046F-2F0E-41B7-866A-9C0219FCC790}" dt="2022-02-16T23:44:01.875" v="157" actId="478"/>
          <ac:spMkLst>
            <pc:docMk/>
            <pc:sldMk cId="1094308873" sldId="259"/>
            <ac:spMk id="25" creationId="{28950946-2F58-45BE-8886-7AC0149D69EA}"/>
          </ac:spMkLst>
        </pc:spChg>
        <pc:spChg chg="add mod">
          <ac:chgData name="John McCloud" userId="b65a0af837a089cc" providerId="LiveId" clId="{51AD046F-2F0E-41B7-866A-9C0219FCC790}" dt="2022-02-16T23:44:36.805" v="198" actId="20577"/>
          <ac:spMkLst>
            <pc:docMk/>
            <pc:sldMk cId="1094308873" sldId="259"/>
            <ac:spMk id="26" creationId="{02743035-78D1-43E1-AF7D-852756795DAE}"/>
          </ac:spMkLst>
        </pc:spChg>
        <pc:spChg chg="add mod">
          <ac:chgData name="John McCloud" userId="b65a0af837a089cc" providerId="LiveId" clId="{51AD046F-2F0E-41B7-866A-9C0219FCC790}" dt="2022-02-16T23:48:46.502" v="527" actId="20577"/>
          <ac:spMkLst>
            <pc:docMk/>
            <pc:sldMk cId="1094308873" sldId="259"/>
            <ac:spMk id="28" creationId="{F1350A94-397E-4F96-83A5-50DCE21DAFFF}"/>
          </ac:spMkLst>
        </pc:spChg>
        <pc:spChg chg="del">
          <ac:chgData name="John McCloud" userId="b65a0af837a089cc" providerId="LiveId" clId="{51AD046F-2F0E-41B7-866A-9C0219FCC790}" dt="2022-02-16T23:43:56.278" v="155" actId="478"/>
          <ac:spMkLst>
            <pc:docMk/>
            <pc:sldMk cId="1094308873" sldId="259"/>
            <ac:spMk id="33" creationId="{1ACF41D3-2AFC-49DB-9DF0-E2ECA29FB165}"/>
          </ac:spMkLst>
        </pc:spChg>
        <pc:spChg chg="del">
          <ac:chgData name="John McCloud" userId="b65a0af837a089cc" providerId="LiveId" clId="{51AD046F-2F0E-41B7-866A-9C0219FCC790}" dt="2022-02-16T23:43:34.508" v="150" actId="478"/>
          <ac:spMkLst>
            <pc:docMk/>
            <pc:sldMk cId="1094308873" sldId="259"/>
            <ac:spMk id="34" creationId="{3643E873-8912-4B68-8719-1C569341D6FD}"/>
          </ac:spMkLst>
        </pc:spChg>
        <pc:spChg chg="del">
          <ac:chgData name="John McCloud" userId="b65a0af837a089cc" providerId="LiveId" clId="{51AD046F-2F0E-41B7-866A-9C0219FCC790}" dt="2022-02-16T23:44:04.745" v="159" actId="478"/>
          <ac:spMkLst>
            <pc:docMk/>
            <pc:sldMk cId="1094308873" sldId="259"/>
            <ac:spMk id="35" creationId="{B56B6F3A-5C12-4500-AD07-4FCE61526A57}"/>
          </ac:spMkLst>
        </pc:spChg>
        <pc:spChg chg="add mod">
          <ac:chgData name="John McCloud" userId="b65a0af837a089cc" providerId="LiveId" clId="{51AD046F-2F0E-41B7-866A-9C0219FCC790}" dt="2022-02-16T23:44:56.255" v="207" actId="20577"/>
          <ac:spMkLst>
            <pc:docMk/>
            <pc:sldMk cId="1094308873" sldId="259"/>
            <ac:spMk id="36" creationId="{D6968132-1311-4026-8666-D2FCA9285AD9}"/>
          </ac:spMkLst>
        </pc:spChg>
        <pc:spChg chg="del mod">
          <ac:chgData name="John McCloud" userId="b65a0af837a089cc" providerId="LiveId" clId="{51AD046F-2F0E-41B7-866A-9C0219FCC790}" dt="2022-02-16T23:44:15.065" v="165" actId="478"/>
          <ac:spMkLst>
            <pc:docMk/>
            <pc:sldMk cId="1094308873" sldId="259"/>
            <ac:spMk id="256" creationId="{A111CCC7-FCBE-479D-A98A-3FF0FC4C6D9D}"/>
          </ac:spMkLst>
        </pc:spChg>
        <pc:spChg chg="del">
          <ac:chgData name="John McCloud" userId="b65a0af837a089cc" providerId="LiveId" clId="{51AD046F-2F0E-41B7-866A-9C0219FCC790}" dt="2022-02-16T23:43:37.452" v="152" actId="478"/>
          <ac:spMkLst>
            <pc:docMk/>
            <pc:sldMk cId="1094308873" sldId="259"/>
            <ac:spMk id="257" creationId="{8DBC7823-0B82-44CB-B937-1DAF28C165B4}"/>
          </ac:spMkLst>
        </pc:spChg>
        <pc:spChg chg="mod">
          <ac:chgData name="John McCloud" userId="b65a0af837a089cc" providerId="LiveId" clId="{51AD046F-2F0E-41B7-866A-9C0219FCC790}" dt="2022-02-20T14:08:37.818" v="1793"/>
          <ac:spMkLst>
            <pc:docMk/>
            <pc:sldMk cId="1094308873" sldId="259"/>
            <ac:spMk id="258" creationId="{A9734560-9D8A-4BBC-A7FA-131A75654DAB}"/>
          </ac:spMkLst>
        </pc:spChg>
        <pc:picChg chg="del">
          <ac:chgData name="John McCloud" userId="b65a0af837a089cc" providerId="LiveId" clId="{51AD046F-2F0E-41B7-866A-9C0219FCC790}" dt="2022-02-16T23:44:12.495" v="162" actId="478"/>
          <ac:picMkLst>
            <pc:docMk/>
            <pc:sldMk cId="1094308873" sldId="259"/>
            <ac:picMk id="27" creationId="{290FBD7A-BEB6-4C4C-B057-7A00B6FBB7DD}"/>
          </ac:picMkLst>
        </pc:picChg>
      </pc:sldChg>
      <pc:sldChg chg="addSp delSp modSp mod">
        <pc:chgData name="John McCloud" userId="b65a0af837a089cc" providerId="LiveId" clId="{51AD046F-2F0E-41B7-866A-9C0219FCC790}" dt="2022-02-21T15:25:21.731" v="1803" actId="478"/>
        <pc:sldMkLst>
          <pc:docMk/>
          <pc:sldMk cId="860759002" sldId="260"/>
        </pc:sldMkLst>
        <pc:spChg chg="add del mod">
          <ac:chgData name="John McCloud" userId="b65a0af837a089cc" providerId="LiveId" clId="{51AD046F-2F0E-41B7-866A-9C0219FCC790}" dt="2022-02-21T15:25:18.180" v="1802" actId="478"/>
          <ac:spMkLst>
            <pc:docMk/>
            <pc:sldMk cId="860759002" sldId="260"/>
            <ac:spMk id="3" creationId="{21FC2E0C-32B8-404D-8A03-20DB0F99D09B}"/>
          </ac:spMkLst>
        </pc:spChg>
        <pc:spChg chg="add del mod">
          <ac:chgData name="John McCloud" userId="b65a0af837a089cc" providerId="LiveId" clId="{51AD046F-2F0E-41B7-866A-9C0219FCC790}" dt="2022-02-21T15:25:21.731" v="1803" actId="478"/>
          <ac:spMkLst>
            <pc:docMk/>
            <pc:sldMk cId="860759002" sldId="260"/>
            <ac:spMk id="5" creationId="{B5F18487-1E75-47ED-ABCE-0488437D3682}"/>
          </ac:spMkLst>
        </pc:spChg>
        <pc:spChg chg="del">
          <ac:chgData name="John McCloud" userId="b65a0af837a089cc" providerId="LiveId" clId="{51AD046F-2F0E-41B7-866A-9C0219FCC790}" dt="2022-02-17T00:12:20.459" v="1752" actId="478"/>
          <ac:spMkLst>
            <pc:docMk/>
            <pc:sldMk cId="860759002" sldId="260"/>
            <ac:spMk id="26" creationId="{56EA46CF-9FAA-46C0-BD37-C79A26B75D16}"/>
          </ac:spMkLst>
        </pc:spChg>
        <pc:spChg chg="del">
          <ac:chgData name="John McCloud" userId="b65a0af837a089cc" providerId="LiveId" clId="{51AD046F-2F0E-41B7-866A-9C0219FCC790}" dt="2022-02-17T00:12:16.870" v="1751" actId="478"/>
          <ac:spMkLst>
            <pc:docMk/>
            <pc:sldMk cId="860759002" sldId="260"/>
            <ac:spMk id="27" creationId="{CA8CE3DC-A478-4227-82A4-F4E05F737AA4}"/>
          </ac:spMkLst>
        </pc:spChg>
        <pc:spChg chg="mod">
          <ac:chgData name="John McCloud" userId="b65a0af837a089cc" providerId="LiveId" clId="{51AD046F-2F0E-41B7-866A-9C0219FCC790}" dt="2022-02-20T14:08:37.818" v="1793"/>
          <ac:spMkLst>
            <pc:docMk/>
            <pc:sldMk cId="860759002" sldId="260"/>
            <ac:spMk id="28" creationId="{1FFD6689-1CFE-4E13-B717-1E5B52BDCFCD}"/>
          </ac:spMkLst>
        </pc:spChg>
        <pc:spChg chg="del mod">
          <ac:chgData name="John McCloud" userId="b65a0af837a089cc" providerId="LiveId" clId="{51AD046F-2F0E-41B7-866A-9C0219FCC790}" dt="2022-02-17T00:11:48.779" v="1746" actId="21"/>
          <ac:spMkLst>
            <pc:docMk/>
            <pc:sldMk cId="860759002" sldId="260"/>
            <ac:spMk id="29" creationId="{C7070E84-7C6C-417F-AB09-EC34EAFFD611}"/>
          </ac:spMkLst>
        </pc:spChg>
        <pc:spChg chg="mod">
          <ac:chgData name="John McCloud" userId="b65a0af837a089cc" providerId="LiveId" clId="{51AD046F-2F0E-41B7-866A-9C0219FCC790}" dt="2022-02-20T14:06:14.126" v="1756" actId="20577"/>
          <ac:spMkLst>
            <pc:docMk/>
            <pc:sldMk cId="860759002" sldId="260"/>
            <ac:spMk id="47" creationId="{3F9E60C6-15AA-4C95-9519-652CD08A827C}"/>
          </ac:spMkLst>
        </pc:spChg>
        <pc:spChg chg="mod">
          <ac:chgData name="John McCloud" userId="b65a0af837a089cc" providerId="LiveId" clId="{51AD046F-2F0E-41B7-866A-9C0219FCC790}" dt="2022-02-20T14:08:37.818" v="1793"/>
          <ac:spMkLst>
            <pc:docMk/>
            <pc:sldMk cId="860759002" sldId="260"/>
            <ac:spMk id="79" creationId="{82E2372A-C3D6-4099-889B-9004AC815EC5}"/>
          </ac:spMkLst>
        </pc:spChg>
        <pc:spChg chg="mod">
          <ac:chgData name="John McCloud" userId="b65a0af837a089cc" providerId="LiveId" clId="{51AD046F-2F0E-41B7-866A-9C0219FCC790}" dt="2022-02-17T00:11:26.581" v="1741" actId="1076"/>
          <ac:spMkLst>
            <pc:docMk/>
            <pc:sldMk cId="860759002" sldId="260"/>
            <ac:spMk id="80" creationId="{1E23B707-4619-411F-BCA9-9F153721B295}"/>
          </ac:spMkLst>
        </pc:spChg>
        <pc:spChg chg="mod">
          <ac:chgData name="John McCloud" userId="b65a0af837a089cc" providerId="LiveId" clId="{51AD046F-2F0E-41B7-866A-9C0219FCC790}" dt="2022-02-20T14:08:37.818" v="1793"/>
          <ac:spMkLst>
            <pc:docMk/>
            <pc:sldMk cId="860759002" sldId="260"/>
            <ac:spMk id="81" creationId="{A64F1920-095B-403C-80E1-A2F024F58071}"/>
          </ac:spMkLst>
        </pc:spChg>
        <pc:spChg chg="mod">
          <ac:chgData name="John McCloud" userId="b65a0af837a089cc" providerId="LiveId" clId="{51AD046F-2F0E-41B7-866A-9C0219FCC790}" dt="2022-02-17T00:11:33.076" v="1743" actId="1076"/>
          <ac:spMkLst>
            <pc:docMk/>
            <pc:sldMk cId="860759002" sldId="260"/>
            <ac:spMk id="82" creationId="{3F5597E2-E045-4B3D-8F17-983390E18BE1}"/>
          </ac:spMkLst>
        </pc:spChg>
        <pc:spChg chg="del mod">
          <ac:chgData name="John McCloud" userId="b65a0af837a089cc" providerId="LiveId" clId="{51AD046F-2F0E-41B7-866A-9C0219FCC790}" dt="2022-02-21T15:25:15.680" v="1801" actId="478"/>
          <ac:spMkLst>
            <pc:docMk/>
            <pc:sldMk cId="860759002" sldId="260"/>
            <ac:spMk id="83" creationId="{CC67F132-FEAB-45AE-BAFB-DCA57F360572}"/>
          </ac:spMkLst>
        </pc:spChg>
        <pc:spChg chg="del mod">
          <ac:chgData name="John McCloud" userId="b65a0af837a089cc" providerId="LiveId" clId="{51AD046F-2F0E-41B7-866A-9C0219FCC790}" dt="2022-02-21T15:25:12.051" v="1800" actId="478"/>
          <ac:spMkLst>
            <pc:docMk/>
            <pc:sldMk cId="860759002" sldId="260"/>
            <ac:spMk id="84" creationId="{60D23A3B-7061-4A85-9612-37B1F1EFF97E}"/>
          </ac:spMkLst>
        </pc:spChg>
        <pc:picChg chg="mod">
          <ac:chgData name="John McCloud" userId="b65a0af837a089cc" providerId="LiveId" clId="{51AD046F-2F0E-41B7-866A-9C0219FCC790}" dt="2022-02-17T00:12:08.866" v="1749" actId="1076"/>
          <ac:picMkLst>
            <pc:docMk/>
            <pc:sldMk cId="860759002" sldId="260"/>
            <ac:picMk id="34" creationId="{C4BDBB22-6AEB-49C9-9E42-0CA929FFB7A4}"/>
          </ac:picMkLst>
        </pc:picChg>
      </pc:sldChg>
      <pc:sldChg chg="delSp modSp mod">
        <pc:chgData name="John McCloud" userId="b65a0af837a089cc" providerId="LiveId" clId="{51AD046F-2F0E-41B7-866A-9C0219FCC790}" dt="2022-02-20T14:08:37.818" v="1793"/>
        <pc:sldMkLst>
          <pc:docMk/>
          <pc:sldMk cId="3984440688" sldId="261"/>
        </pc:sldMkLst>
        <pc:spChg chg="mod">
          <ac:chgData name="John McCloud" userId="b65a0af837a089cc" providerId="LiveId" clId="{51AD046F-2F0E-41B7-866A-9C0219FCC790}" dt="2022-02-16T23:54:17.780" v="575" actId="20577"/>
          <ac:spMkLst>
            <pc:docMk/>
            <pc:sldMk cId="3984440688" sldId="261"/>
            <ac:spMk id="9" creationId="{1EE5A625-CF8D-4DB8-B64A-918374A7C3E4}"/>
          </ac:spMkLst>
        </pc:spChg>
        <pc:spChg chg="del">
          <ac:chgData name="John McCloud" userId="b65a0af837a089cc" providerId="LiveId" clId="{51AD046F-2F0E-41B7-866A-9C0219FCC790}" dt="2022-02-16T23:54:22.454" v="576" actId="478"/>
          <ac:spMkLst>
            <pc:docMk/>
            <pc:sldMk cId="3984440688" sldId="261"/>
            <ac:spMk id="12" creationId="{F9D1E4F5-C5CC-4509-A364-CC20767557A7}"/>
          </ac:spMkLst>
        </pc:spChg>
        <pc:spChg chg="del">
          <ac:chgData name="John McCloud" userId="b65a0af837a089cc" providerId="LiveId" clId="{51AD046F-2F0E-41B7-866A-9C0219FCC790}" dt="2022-02-16T23:54:41.806" v="577" actId="478"/>
          <ac:spMkLst>
            <pc:docMk/>
            <pc:sldMk cId="3984440688" sldId="261"/>
            <ac:spMk id="13" creationId="{106CB055-2C7B-4271-88ED-F5872EAF95F7}"/>
          </ac:spMkLst>
        </pc:spChg>
        <pc:spChg chg="mod">
          <ac:chgData name="John McCloud" userId="b65a0af837a089cc" providerId="LiveId" clId="{51AD046F-2F0E-41B7-866A-9C0219FCC790}" dt="2022-02-20T14:08:37.818" v="1793"/>
          <ac:spMkLst>
            <pc:docMk/>
            <pc:sldMk cId="3984440688" sldId="261"/>
            <ac:spMk id="14" creationId="{1C31DFE7-B40B-46F0-B411-4719122FE54E}"/>
          </ac:spMkLst>
        </pc:spChg>
        <pc:spChg chg="mod">
          <ac:chgData name="John McCloud" userId="b65a0af837a089cc" providerId="LiveId" clId="{51AD046F-2F0E-41B7-866A-9C0219FCC790}" dt="2022-02-20T14:08:37.818" v="1793"/>
          <ac:spMkLst>
            <pc:docMk/>
            <pc:sldMk cId="3984440688" sldId="261"/>
            <ac:spMk id="23" creationId="{8662E445-5222-442C-9812-2FA51B852A71}"/>
          </ac:spMkLst>
        </pc:spChg>
        <pc:picChg chg="mod">
          <ac:chgData name="John McCloud" userId="b65a0af837a089cc" providerId="LiveId" clId="{51AD046F-2F0E-41B7-866A-9C0219FCC790}" dt="2022-02-20T14:08:37.818" v="1793"/>
          <ac:picMkLst>
            <pc:docMk/>
            <pc:sldMk cId="3984440688" sldId="261"/>
            <ac:picMk id="24" creationId="{218F3EFB-1B94-46C4-961E-9E4CCDFCA1BD}"/>
          </ac:picMkLst>
        </pc:picChg>
      </pc:sldChg>
      <pc:sldChg chg="del">
        <pc:chgData name="John McCloud" userId="b65a0af837a089cc" providerId="LiveId" clId="{51AD046F-2F0E-41B7-866A-9C0219FCC790}" dt="2022-02-17T00:02:03.846" v="663" actId="2696"/>
        <pc:sldMkLst>
          <pc:docMk/>
          <pc:sldMk cId="3372486172" sldId="262"/>
        </pc:sldMkLst>
      </pc:sldChg>
      <pc:sldChg chg="addSp delSp modSp mod">
        <pc:chgData name="John McCloud" userId="b65a0af837a089cc" providerId="LiveId" clId="{51AD046F-2F0E-41B7-866A-9C0219FCC790}" dt="2022-02-20T14:08:37.818" v="1793"/>
        <pc:sldMkLst>
          <pc:docMk/>
          <pc:sldMk cId="2174002491" sldId="263"/>
        </pc:sldMkLst>
        <pc:spChg chg="add del mod">
          <ac:chgData name="John McCloud" userId="b65a0af837a089cc" providerId="LiveId" clId="{51AD046F-2F0E-41B7-866A-9C0219FCC790}" dt="2022-02-16T02:09:08.069" v="3" actId="478"/>
          <ac:spMkLst>
            <pc:docMk/>
            <pc:sldMk cId="2174002491" sldId="263"/>
            <ac:spMk id="3" creationId="{64651623-4AD8-466B-B0B3-2F57FA9CD423}"/>
          </ac:spMkLst>
        </pc:spChg>
        <pc:spChg chg="add del mod">
          <ac:chgData name="John McCloud" userId="b65a0af837a089cc" providerId="LiveId" clId="{51AD046F-2F0E-41B7-866A-9C0219FCC790}" dt="2022-02-16T02:09:04.690" v="2" actId="478"/>
          <ac:spMkLst>
            <pc:docMk/>
            <pc:sldMk cId="2174002491" sldId="263"/>
            <ac:spMk id="5" creationId="{A8646AC4-315F-4725-B12B-4DD2E0DA480D}"/>
          </ac:spMkLst>
        </pc:spChg>
        <pc:spChg chg="add del mod">
          <ac:chgData name="John McCloud" userId="b65a0af837a089cc" providerId="LiveId" clId="{51AD046F-2F0E-41B7-866A-9C0219FCC790}" dt="2022-02-16T02:09:12.490" v="5" actId="478"/>
          <ac:spMkLst>
            <pc:docMk/>
            <pc:sldMk cId="2174002491" sldId="263"/>
            <ac:spMk id="7" creationId="{BE953B1B-8739-4A12-A042-811B528AE33C}"/>
          </ac:spMkLst>
        </pc:spChg>
        <pc:spChg chg="add del mod">
          <ac:chgData name="John McCloud" userId="b65a0af837a089cc" providerId="LiveId" clId="{51AD046F-2F0E-41B7-866A-9C0219FCC790}" dt="2022-02-16T02:09:17.987" v="7" actId="478"/>
          <ac:spMkLst>
            <pc:docMk/>
            <pc:sldMk cId="2174002491" sldId="263"/>
            <ac:spMk id="9" creationId="{8C04D2D3-884F-4A73-953C-DF0186793555}"/>
          </ac:spMkLst>
        </pc:spChg>
        <pc:spChg chg="add del mod">
          <ac:chgData name="John McCloud" userId="b65a0af837a089cc" providerId="LiveId" clId="{51AD046F-2F0E-41B7-866A-9C0219FCC790}" dt="2022-02-16T02:09:23.842" v="9" actId="478"/>
          <ac:spMkLst>
            <pc:docMk/>
            <pc:sldMk cId="2174002491" sldId="263"/>
            <ac:spMk id="11" creationId="{3D918BA6-F450-433A-AEFC-9AACFA052030}"/>
          </ac:spMkLst>
        </pc:spChg>
        <pc:spChg chg="add del mod">
          <ac:chgData name="John McCloud" userId="b65a0af837a089cc" providerId="LiveId" clId="{51AD046F-2F0E-41B7-866A-9C0219FCC790}" dt="2022-02-16T02:09:29.740" v="11" actId="478"/>
          <ac:spMkLst>
            <pc:docMk/>
            <pc:sldMk cId="2174002491" sldId="263"/>
            <ac:spMk id="13" creationId="{DC5C3570-2690-41A6-9C8D-A400DD43305E}"/>
          </ac:spMkLst>
        </pc:spChg>
        <pc:spChg chg="add del mod">
          <ac:chgData name="John McCloud" userId="b65a0af837a089cc" providerId="LiveId" clId="{51AD046F-2F0E-41B7-866A-9C0219FCC790}" dt="2022-02-16T02:09:56.231" v="16" actId="478"/>
          <ac:spMkLst>
            <pc:docMk/>
            <pc:sldMk cId="2174002491" sldId="263"/>
            <ac:spMk id="15" creationId="{35CF538B-A070-4934-81F2-1CEE7635E81E}"/>
          </ac:spMkLst>
        </pc:spChg>
        <pc:spChg chg="add del mod">
          <ac:chgData name="John McCloud" userId="b65a0af837a089cc" providerId="LiveId" clId="{51AD046F-2F0E-41B7-866A-9C0219FCC790}" dt="2022-02-16T02:10:02.224" v="18" actId="478"/>
          <ac:spMkLst>
            <pc:docMk/>
            <pc:sldMk cId="2174002491" sldId="263"/>
            <ac:spMk id="17" creationId="{0DA654C9-75E0-4331-8414-AD28EDC8804C}"/>
          </ac:spMkLst>
        </pc:spChg>
        <pc:spChg chg="del">
          <ac:chgData name="John McCloud" userId="b65a0af837a089cc" providerId="LiveId" clId="{51AD046F-2F0E-41B7-866A-9C0219FCC790}" dt="2022-02-16T02:09:22.325" v="8" actId="478"/>
          <ac:spMkLst>
            <pc:docMk/>
            <pc:sldMk cId="2174002491" sldId="263"/>
            <ac:spMk id="18" creationId="{62192F0C-65C9-4E6D-9314-81FB7E4DB469}"/>
          </ac:spMkLst>
        </pc:spChg>
        <pc:spChg chg="del">
          <ac:chgData name="John McCloud" userId="b65a0af837a089cc" providerId="LiveId" clId="{51AD046F-2F0E-41B7-866A-9C0219FCC790}" dt="2022-02-16T02:10:10.888" v="21" actId="478"/>
          <ac:spMkLst>
            <pc:docMk/>
            <pc:sldMk cId="2174002491" sldId="263"/>
            <ac:spMk id="19" creationId="{41F484C5-3EB9-4664-93EB-E81179E953BB}"/>
          </ac:spMkLst>
        </pc:spChg>
        <pc:spChg chg="del">
          <ac:chgData name="John McCloud" userId="b65a0af837a089cc" providerId="LiveId" clId="{51AD046F-2F0E-41B7-866A-9C0219FCC790}" dt="2022-02-16T02:09:59.663" v="17" actId="478"/>
          <ac:spMkLst>
            <pc:docMk/>
            <pc:sldMk cId="2174002491" sldId="263"/>
            <ac:spMk id="20" creationId="{B0C9F763-9E0D-4C82-9B80-0BC0FEBCD7FA}"/>
          </ac:spMkLst>
        </pc:spChg>
        <pc:spChg chg="del">
          <ac:chgData name="John McCloud" userId="b65a0af837a089cc" providerId="LiveId" clId="{51AD046F-2F0E-41B7-866A-9C0219FCC790}" dt="2022-02-16T02:09:10.927" v="4" actId="478"/>
          <ac:spMkLst>
            <pc:docMk/>
            <pc:sldMk cId="2174002491" sldId="263"/>
            <ac:spMk id="21" creationId="{D5F29795-F227-44BE-8FFE-BEDE82043BB8}"/>
          </ac:spMkLst>
        </pc:spChg>
        <pc:spChg chg="del">
          <ac:chgData name="John McCloud" userId="b65a0af837a089cc" providerId="LiveId" clId="{51AD046F-2F0E-41B7-866A-9C0219FCC790}" dt="2022-02-16T02:09:28.061" v="10" actId="478"/>
          <ac:spMkLst>
            <pc:docMk/>
            <pc:sldMk cId="2174002491" sldId="263"/>
            <ac:spMk id="22" creationId="{322BD54C-AB8D-4B3B-836D-ABFFFE5D70BE}"/>
          </ac:spMkLst>
        </pc:spChg>
        <pc:spChg chg="del">
          <ac:chgData name="John McCloud" userId="b65a0af837a089cc" providerId="LiveId" clId="{51AD046F-2F0E-41B7-866A-9C0219FCC790}" dt="2022-02-16T02:10:06.092" v="19" actId="478"/>
          <ac:spMkLst>
            <pc:docMk/>
            <pc:sldMk cId="2174002491" sldId="263"/>
            <ac:spMk id="23" creationId="{B36D4B3E-84DA-44C7-A6BE-5A3E2200511C}"/>
          </ac:spMkLst>
        </pc:spChg>
        <pc:spChg chg="del">
          <ac:chgData name="John McCloud" userId="b65a0af837a089cc" providerId="LiveId" clId="{51AD046F-2F0E-41B7-866A-9C0219FCC790}" dt="2022-02-16T02:09:02.538" v="1" actId="478"/>
          <ac:spMkLst>
            <pc:docMk/>
            <pc:sldMk cId="2174002491" sldId="263"/>
            <ac:spMk id="24" creationId="{4AB50F20-85E8-46ED-94DD-28F720071BF3}"/>
          </ac:spMkLst>
        </pc:spChg>
        <pc:spChg chg="del">
          <ac:chgData name="John McCloud" userId="b65a0af837a089cc" providerId="LiveId" clId="{51AD046F-2F0E-41B7-866A-9C0219FCC790}" dt="2022-02-16T02:09:16.199" v="6" actId="478"/>
          <ac:spMkLst>
            <pc:docMk/>
            <pc:sldMk cId="2174002491" sldId="263"/>
            <ac:spMk id="25" creationId="{FB26710D-F165-490A-A2CE-0A7D9FD8F9BA}"/>
          </ac:spMkLst>
        </pc:spChg>
        <pc:spChg chg="mod">
          <ac:chgData name="John McCloud" userId="b65a0af837a089cc" providerId="LiveId" clId="{51AD046F-2F0E-41B7-866A-9C0219FCC790}" dt="2022-02-16T02:10:51.993" v="43" actId="14100"/>
          <ac:spMkLst>
            <pc:docMk/>
            <pc:sldMk cId="2174002491" sldId="263"/>
            <ac:spMk id="26" creationId="{CDA2767E-38F3-49F7-BE02-EA3E6C7C8096}"/>
          </ac:spMkLst>
        </pc:spChg>
        <pc:spChg chg="add del mod">
          <ac:chgData name="John McCloud" userId="b65a0af837a089cc" providerId="LiveId" clId="{51AD046F-2F0E-41B7-866A-9C0219FCC790}" dt="2022-02-16T02:10:07.382" v="20" actId="478"/>
          <ac:spMkLst>
            <pc:docMk/>
            <pc:sldMk cId="2174002491" sldId="263"/>
            <ac:spMk id="28" creationId="{3F59EF9D-7E79-4142-8713-7DBC64EC28E2}"/>
          </ac:spMkLst>
        </pc:spChg>
        <pc:spChg chg="add del mod">
          <ac:chgData name="John McCloud" userId="b65a0af837a089cc" providerId="LiveId" clId="{51AD046F-2F0E-41B7-866A-9C0219FCC790}" dt="2022-02-16T02:10:12.721" v="22" actId="478"/>
          <ac:spMkLst>
            <pc:docMk/>
            <pc:sldMk cId="2174002491" sldId="263"/>
            <ac:spMk id="30" creationId="{EEC84C0D-F995-4973-AEEE-8AC9A373931C}"/>
          </ac:spMkLst>
        </pc:spChg>
        <pc:spChg chg="add mod">
          <ac:chgData name="John McCloud" userId="b65a0af837a089cc" providerId="LiveId" clId="{51AD046F-2F0E-41B7-866A-9C0219FCC790}" dt="2022-02-16T02:11:20.193" v="117" actId="1076"/>
          <ac:spMkLst>
            <pc:docMk/>
            <pc:sldMk cId="2174002491" sldId="263"/>
            <ac:spMk id="31" creationId="{8BB75F7D-B190-458D-86F7-873169032A68}"/>
          </ac:spMkLst>
        </pc:spChg>
        <pc:spChg chg="add mod">
          <ac:chgData name="John McCloud" userId="b65a0af837a089cc" providerId="LiveId" clId="{51AD046F-2F0E-41B7-866A-9C0219FCC790}" dt="2022-02-16T02:14:07.992" v="143" actId="20577"/>
          <ac:spMkLst>
            <pc:docMk/>
            <pc:sldMk cId="2174002491" sldId="263"/>
            <ac:spMk id="32" creationId="{88B4A938-DEBF-404B-BACE-698A5A3BE975}"/>
          </ac:spMkLst>
        </pc:spChg>
        <pc:spChg chg="add mod">
          <ac:chgData name="John McCloud" userId="b65a0af837a089cc" providerId="LiveId" clId="{51AD046F-2F0E-41B7-866A-9C0219FCC790}" dt="2022-02-16T02:10:48.954" v="42" actId="14100"/>
          <ac:spMkLst>
            <pc:docMk/>
            <pc:sldMk cId="2174002491" sldId="263"/>
            <ac:spMk id="36" creationId="{0CF7106F-8C8B-46D9-A7B4-3DA65C6BED09}"/>
          </ac:spMkLst>
        </pc:spChg>
        <pc:spChg chg="del">
          <ac:chgData name="John McCloud" userId="b65a0af837a089cc" providerId="LiveId" clId="{51AD046F-2F0E-41B7-866A-9C0219FCC790}" dt="2022-02-16T02:08:58.808" v="0" actId="478"/>
          <ac:spMkLst>
            <pc:docMk/>
            <pc:sldMk cId="2174002491" sldId="263"/>
            <ac:spMk id="44" creationId="{540F4685-F7C7-4370-AF35-F80D53D13A43}"/>
          </ac:spMkLst>
        </pc:spChg>
        <pc:spChg chg="del">
          <ac:chgData name="John McCloud" userId="b65a0af837a089cc" providerId="LiveId" clId="{51AD046F-2F0E-41B7-866A-9C0219FCC790}" dt="2022-02-16T02:09:54.821" v="15" actId="478"/>
          <ac:spMkLst>
            <pc:docMk/>
            <pc:sldMk cId="2174002491" sldId="263"/>
            <ac:spMk id="45" creationId="{DD180B3D-49E9-46B9-A20B-5BB4BD204605}"/>
          </ac:spMkLst>
        </pc:spChg>
        <pc:spChg chg="del">
          <ac:chgData name="John McCloud" userId="b65a0af837a089cc" providerId="LiveId" clId="{51AD046F-2F0E-41B7-866A-9C0219FCC790}" dt="2022-02-16T02:09:43.916" v="13" actId="478"/>
          <ac:spMkLst>
            <pc:docMk/>
            <pc:sldMk cId="2174002491" sldId="263"/>
            <ac:spMk id="323" creationId="{E3799503-8083-4A2B-B1A6-DA877569C577}"/>
          </ac:spMkLst>
        </pc:spChg>
        <pc:spChg chg="del">
          <ac:chgData name="John McCloud" userId="b65a0af837a089cc" providerId="LiveId" clId="{51AD046F-2F0E-41B7-866A-9C0219FCC790}" dt="2022-02-16T02:09:47.685" v="14" actId="478"/>
          <ac:spMkLst>
            <pc:docMk/>
            <pc:sldMk cId="2174002491" sldId="263"/>
            <ac:spMk id="324" creationId="{F3416D3B-8D80-4408-8E8E-08E7B3A092C0}"/>
          </ac:spMkLst>
        </pc:spChg>
        <pc:spChg chg="mod">
          <ac:chgData name="John McCloud" userId="b65a0af837a089cc" providerId="LiveId" clId="{51AD046F-2F0E-41B7-866A-9C0219FCC790}" dt="2022-02-20T14:08:37.818" v="1793"/>
          <ac:spMkLst>
            <pc:docMk/>
            <pc:sldMk cId="2174002491" sldId="263"/>
            <ac:spMk id="325" creationId="{C9F5126E-D75A-4501-9BA9-5485EAB795BA}"/>
          </ac:spMkLst>
        </pc:spChg>
      </pc:sldChg>
      <pc:sldChg chg="addSp delSp modSp mod">
        <pc:chgData name="John McCloud" userId="b65a0af837a089cc" providerId="LiveId" clId="{51AD046F-2F0E-41B7-866A-9C0219FCC790}" dt="2022-02-20T14:08:37.818" v="1793"/>
        <pc:sldMkLst>
          <pc:docMk/>
          <pc:sldMk cId="2883553059" sldId="264"/>
        </pc:sldMkLst>
        <pc:spChg chg="add del mod">
          <ac:chgData name="John McCloud" userId="b65a0af837a089cc" providerId="LiveId" clId="{51AD046F-2F0E-41B7-866A-9C0219FCC790}" dt="2022-02-16T23:50:43.616" v="554" actId="478"/>
          <ac:spMkLst>
            <pc:docMk/>
            <pc:sldMk cId="2883553059" sldId="264"/>
            <ac:spMk id="3" creationId="{85FDB807-769B-400B-A5CC-CEF9F0A6E737}"/>
          </ac:spMkLst>
        </pc:spChg>
        <pc:spChg chg="add del mod">
          <ac:chgData name="John McCloud" userId="b65a0af837a089cc" providerId="LiveId" clId="{51AD046F-2F0E-41B7-866A-9C0219FCC790}" dt="2022-02-16T23:50:45.216" v="556" actId="478"/>
          <ac:spMkLst>
            <pc:docMk/>
            <pc:sldMk cId="2883553059" sldId="264"/>
            <ac:spMk id="5" creationId="{EA308D73-7CFB-4DBD-8960-4071DB05B0C3}"/>
          </ac:spMkLst>
        </pc:spChg>
        <pc:spChg chg="add del mod">
          <ac:chgData name="John McCloud" userId="b65a0af837a089cc" providerId="LiveId" clId="{51AD046F-2F0E-41B7-866A-9C0219FCC790}" dt="2022-02-16T23:50:47.128" v="558" actId="478"/>
          <ac:spMkLst>
            <pc:docMk/>
            <pc:sldMk cId="2883553059" sldId="264"/>
            <ac:spMk id="7" creationId="{DF90B32D-7B21-4E1E-82D4-7B701F402A18}"/>
          </ac:spMkLst>
        </pc:spChg>
        <pc:spChg chg="del">
          <ac:chgData name="John McCloud" userId="b65a0af837a089cc" providerId="LiveId" clId="{51AD046F-2F0E-41B7-866A-9C0219FCC790}" dt="2022-02-17T00:08:19.218" v="1329" actId="478"/>
          <ac:spMkLst>
            <pc:docMk/>
            <pc:sldMk cId="2883553059" sldId="264"/>
            <ac:spMk id="26" creationId="{F72F8167-A007-470B-91F8-9FD147915936}"/>
          </ac:spMkLst>
        </pc:spChg>
        <pc:spChg chg="del">
          <ac:chgData name="John McCloud" userId="b65a0af837a089cc" providerId="LiveId" clId="{51AD046F-2F0E-41B7-866A-9C0219FCC790}" dt="2022-02-17T00:08:22.383" v="1330" actId="478"/>
          <ac:spMkLst>
            <pc:docMk/>
            <pc:sldMk cId="2883553059" sldId="264"/>
            <ac:spMk id="27" creationId="{C3D8D50B-B373-41DD-AF52-1CAB93D959AA}"/>
          </ac:spMkLst>
        </pc:spChg>
        <pc:spChg chg="mod">
          <ac:chgData name="John McCloud" userId="b65a0af837a089cc" providerId="LiveId" clId="{51AD046F-2F0E-41B7-866A-9C0219FCC790}" dt="2022-02-20T14:08:37.818" v="1793"/>
          <ac:spMkLst>
            <pc:docMk/>
            <pc:sldMk cId="2883553059" sldId="264"/>
            <ac:spMk id="28" creationId="{657CD656-D89A-42CD-A918-0CA133A22C45}"/>
          </ac:spMkLst>
        </pc:spChg>
        <pc:spChg chg="mod">
          <ac:chgData name="John McCloud" userId="b65a0af837a089cc" providerId="LiveId" clId="{51AD046F-2F0E-41B7-866A-9C0219FCC790}" dt="2022-02-20T14:08:37.818" v="1793"/>
          <ac:spMkLst>
            <pc:docMk/>
            <pc:sldMk cId="2883553059" sldId="264"/>
            <ac:spMk id="30" creationId="{F580F041-DC12-4416-8D50-10D5CB88036E}"/>
          </ac:spMkLst>
        </pc:spChg>
        <pc:spChg chg="mod">
          <ac:chgData name="John McCloud" userId="b65a0af837a089cc" providerId="LiveId" clId="{51AD046F-2F0E-41B7-866A-9C0219FCC790}" dt="2022-02-20T14:08:37.818" v="1793"/>
          <ac:spMkLst>
            <pc:docMk/>
            <pc:sldMk cId="2883553059" sldId="264"/>
            <ac:spMk id="61" creationId="{AAB80485-19C5-4162-A7D1-C16C0A37DB0A}"/>
          </ac:spMkLst>
        </pc:spChg>
        <pc:spChg chg="mod">
          <ac:chgData name="John McCloud" userId="b65a0af837a089cc" providerId="LiveId" clId="{51AD046F-2F0E-41B7-866A-9C0219FCC790}" dt="2022-02-20T14:08:37.818" v="1793"/>
          <ac:spMkLst>
            <pc:docMk/>
            <pc:sldMk cId="2883553059" sldId="264"/>
            <ac:spMk id="62" creationId="{F3A35CB8-192D-46E2-ABAC-ED96BB3582BE}"/>
          </ac:spMkLst>
        </pc:spChg>
        <pc:spChg chg="mod">
          <ac:chgData name="John McCloud" userId="b65a0af837a089cc" providerId="LiveId" clId="{51AD046F-2F0E-41B7-866A-9C0219FCC790}" dt="2022-02-20T14:08:37.818" v="1793"/>
          <ac:spMkLst>
            <pc:docMk/>
            <pc:sldMk cId="2883553059" sldId="264"/>
            <ac:spMk id="63" creationId="{8D138E80-5256-446A-AE30-0A9CBCEC97CC}"/>
          </ac:spMkLst>
        </pc:spChg>
        <pc:spChg chg="mod">
          <ac:chgData name="John McCloud" userId="b65a0af837a089cc" providerId="LiveId" clId="{51AD046F-2F0E-41B7-866A-9C0219FCC790}" dt="2022-02-20T14:08:37.818" v="1793"/>
          <ac:spMkLst>
            <pc:docMk/>
            <pc:sldMk cId="2883553059" sldId="264"/>
            <ac:spMk id="64" creationId="{A1AC70BF-8941-481C-8D24-0B619A898EDE}"/>
          </ac:spMkLst>
        </pc:spChg>
        <pc:spChg chg="mod">
          <ac:chgData name="John McCloud" userId="b65a0af837a089cc" providerId="LiveId" clId="{51AD046F-2F0E-41B7-866A-9C0219FCC790}" dt="2022-02-20T14:08:37.818" v="1793"/>
          <ac:spMkLst>
            <pc:docMk/>
            <pc:sldMk cId="2883553059" sldId="264"/>
            <ac:spMk id="76" creationId="{C5E5A4C4-6086-4F2D-BF5F-1A909411BAA3}"/>
          </ac:spMkLst>
        </pc:spChg>
        <pc:spChg chg="mod">
          <ac:chgData name="John McCloud" userId="b65a0af837a089cc" providerId="LiveId" clId="{51AD046F-2F0E-41B7-866A-9C0219FCC790}" dt="2022-02-20T14:08:37.818" v="1793"/>
          <ac:spMkLst>
            <pc:docMk/>
            <pc:sldMk cId="2883553059" sldId="264"/>
            <ac:spMk id="77" creationId="{F8450002-65CC-44ED-9FA3-79F17962B3B5}"/>
          </ac:spMkLst>
        </pc:spChg>
        <pc:spChg chg="mod">
          <ac:chgData name="John McCloud" userId="b65a0af837a089cc" providerId="LiveId" clId="{51AD046F-2F0E-41B7-866A-9C0219FCC790}" dt="2022-02-20T14:08:37.818" v="1793"/>
          <ac:spMkLst>
            <pc:docMk/>
            <pc:sldMk cId="2883553059" sldId="264"/>
            <ac:spMk id="78" creationId="{DF2F3071-377B-4538-8351-AE48F52BD1CC}"/>
          </ac:spMkLst>
        </pc:spChg>
        <pc:spChg chg="mod">
          <ac:chgData name="John McCloud" userId="b65a0af837a089cc" providerId="LiveId" clId="{51AD046F-2F0E-41B7-866A-9C0219FCC790}" dt="2022-02-20T14:08:37.818" v="1793"/>
          <ac:spMkLst>
            <pc:docMk/>
            <pc:sldMk cId="2883553059" sldId="264"/>
            <ac:spMk id="79" creationId="{3ECFAB54-2FAE-44AC-A18F-60ABE9A74175}"/>
          </ac:spMkLst>
        </pc:spChg>
        <pc:picChg chg="add mod">
          <ac:chgData name="John McCloud" userId="b65a0af837a089cc" providerId="LiveId" clId="{51AD046F-2F0E-41B7-866A-9C0219FCC790}" dt="2022-02-16T23:50:56.126" v="561" actId="1076"/>
          <ac:picMkLst>
            <pc:docMk/>
            <pc:sldMk cId="2883553059" sldId="264"/>
            <ac:picMk id="18" creationId="{AB5F126B-0B0D-449E-BBA1-931CAED7CCF3}"/>
          </ac:picMkLst>
        </pc:picChg>
        <pc:picChg chg="add mod">
          <ac:chgData name="John McCloud" userId="b65a0af837a089cc" providerId="LiveId" clId="{51AD046F-2F0E-41B7-866A-9C0219FCC790}" dt="2022-02-16T23:50:59.826" v="563" actId="1076"/>
          <ac:picMkLst>
            <pc:docMk/>
            <pc:sldMk cId="2883553059" sldId="264"/>
            <ac:picMk id="19" creationId="{C6BA500F-F836-45E1-A1E5-9AFDDFE202CD}"/>
          </ac:picMkLst>
        </pc:picChg>
        <pc:picChg chg="add mod">
          <ac:chgData name="John McCloud" userId="b65a0af837a089cc" providerId="LiveId" clId="{51AD046F-2F0E-41B7-866A-9C0219FCC790}" dt="2022-02-16T23:51:03.066" v="564" actId="1076"/>
          <ac:picMkLst>
            <pc:docMk/>
            <pc:sldMk cId="2883553059" sldId="264"/>
            <ac:picMk id="20" creationId="{6420EBE4-5A27-4873-AFB6-5D789F77143F}"/>
          </ac:picMkLst>
        </pc:picChg>
        <pc:picChg chg="del">
          <ac:chgData name="John McCloud" userId="b65a0af837a089cc" providerId="LiveId" clId="{51AD046F-2F0E-41B7-866A-9C0219FCC790}" dt="2022-02-16T23:50:46.255" v="557" actId="478"/>
          <ac:picMkLst>
            <pc:docMk/>
            <pc:sldMk cId="2883553059" sldId="264"/>
            <ac:picMk id="46" creationId="{1420D33F-ACED-46BE-B2DF-C61CB4ABF7CF}"/>
          </ac:picMkLst>
        </pc:picChg>
        <pc:picChg chg="del">
          <ac:chgData name="John McCloud" userId="b65a0af837a089cc" providerId="LiveId" clId="{51AD046F-2F0E-41B7-866A-9C0219FCC790}" dt="2022-02-16T23:50:44.741" v="555" actId="478"/>
          <ac:picMkLst>
            <pc:docMk/>
            <pc:sldMk cId="2883553059" sldId="264"/>
            <ac:picMk id="66" creationId="{A336AF83-492E-4D22-9173-676DCAB77B13}"/>
          </ac:picMkLst>
        </pc:picChg>
        <pc:picChg chg="mod">
          <ac:chgData name="John McCloud" userId="b65a0af837a089cc" providerId="LiveId" clId="{51AD046F-2F0E-41B7-866A-9C0219FCC790}" dt="2022-02-16T23:50:57.706" v="562" actId="1076"/>
          <ac:picMkLst>
            <pc:docMk/>
            <pc:sldMk cId="2883553059" sldId="264"/>
            <ac:picMk id="87" creationId="{8BBFDB51-02F2-47A2-A20D-538E6E43E738}"/>
          </ac:picMkLst>
        </pc:picChg>
        <pc:picChg chg="del">
          <ac:chgData name="John McCloud" userId="b65a0af837a089cc" providerId="LiveId" clId="{51AD046F-2F0E-41B7-866A-9C0219FCC790}" dt="2022-02-16T23:50:33.336" v="551" actId="478"/>
          <ac:picMkLst>
            <pc:docMk/>
            <pc:sldMk cId="2883553059" sldId="264"/>
            <ac:picMk id="105" creationId="{4ECD9547-8CC8-47C4-BE18-635B19076589}"/>
          </ac:picMkLst>
        </pc:picChg>
      </pc:sldChg>
      <pc:sldChg chg="del">
        <pc:chgData name="John McCloud" userId="b65a0af837a089cc" providerId="LiveId" clId="{51AD046F-2F0E-41B7-866A-9C0219FCC790}" dt="2022-02-17T00:02:34.536" v="666" actId="2696"/>
        <pc:sldMkLst>
          <pc:docMk/>
          <pc:sldMk cId="2316932" sldId="265"/>
        </pc:sldMkLst>
      </pc:sldChg>
      <pc:sldChg chg="del">
        <pc:chgData name="John McCloud" userId="b65a0af837a089cc" providerId="LiveId" clId="{51AD046F-2F0E-41B7-866A-9C0219FCC790}" dt="2022-02-17T00:02:32.064" v="665" actId="2696"/>
        <pc:sldMkLst>
          <pc:docMk/>
          <pc:sldMk cId="790109063" sldId="266"/>
        </pc:sldMkLst>
      </pc:sldChg>
      <pc:sldChg chg="del">
        <pc:chgData name="John McCloud" userId="b65a0af837a089cc" providerId="LiveId" clId="{51AD046F-2F0E-41B7-866A-9C0219FCC790}" dt="2022-02-17T00:01:59.516" v="662" actId="2696"/>
        <pc:sldMkLst>
          <pc:docMk/>
          <pc:sldMk cId="1604891360" sldId="267"/>
        </pc:sldMkLst>
      </pc:sldChg>
      <pc:sldChg chg="del">
        <pc:chgData name="John McCloud" userId="b65a0af837a089cc" providerId="LiveId" clId="{51AD046F-2F0E-41B7-866A-9C0219FCC790}" dt="2022-02-17T00:01:56.660" v="661" actId="2696"/>
        <pc:sldMkLst>
          <pc:docMk/>
          <pc:sldMk cId="1876870831" sldId="268"/>
        </pc:sldMkLst>
      </pc:sldChg>
      <pc:sldChg chg="del">
        <pc:chgData name="John McCloud" userId="b65a0af837a089cc" providerId="LiveId" clId="{51AD046F-2F0E-41B7-866A-9C0219FCC790}" dt="2022-02-17T00:01:54.936" v="660" actId="2696"/>
        <pc:sldMkLst>
          <pc:docMk/>
          <pc:sldMk cId="3849563807" sldId="269"/>
        </pc:sldMkLst>
      </pc:sldChg>
      <pc:sldChg chg="del">
        <pc:chgData name="John McCloud" userId="b65a0af837a089cc" providerId="LiveId" clId="{51AD046F-2F0E-41B7-866A-9C0219FCC790}" dt="2022-02-17T00:01:50.476" v="659" actId="2696"/>
        <pc:sldMkLst>
          <pc:docMk/>
          <pc:sldMk cId="1404125716" sldId="270"/>
        </pc:sldMkLst>
      </pc:sldChg>
      <pc:sldChg chg="del">
        <pc:chgData name="John McCloud" userId="b65a0af837a089cc" providerId="LiveId" clId="{51AD046F-2F0E-41B7-866A-9C0219FCC790}" dt="2022-02-17T00:01:47.636" v="658" actId="2696"/>
        <pc:sldMkLst>
          <pc:docMk/>
          <pc:sldMk cId="2732533740" sldId="271"/>
        </pc:sldMkLst>
      </pc:sldChg>
      <pc:sldChg chg="del">
        <pc:chgData name="John McCloud" userId="b65a0af837a089cc" providerId="LiveId" clId="{51AD046F-2F0E-41B7-866A-9C0219FCC790}" dt="2022-02-17T00:01:45.319" v="657" actId="2696"/>
        <pc:sldMkLst>
          <pc:docMk/>
          <pc:sldMk cId="3411526660" sldId="272"/>
        </pc:sldMkLst>
      </pc:sldChg>
      <pc:sldChg chg="del">
        <pc:chgData name="John McCloud" userId="b65a0af837a089cc" providerId="LiveId" clId="{51AD046F-2F0E-41B7-866A-9C0219FCC790}" dt="2022-02-17T00:01:42.185" v="656" actId="2696"/>
        <pc:sldMkLst>
          <pc:docMk/>
          <pc:sldMk cId="598063663" sldId="273"/>
        </pc:sldMkLst>
      </pc:sldChg>
      <pc:sldChg chg="del">
        <pc:chgData name="John McCloud" userId="b65a0af837a089cc" providerId="LiveId" clId="{51AD046F-2F0E-41B7-866A-9C0219FCC790}" dt="2022-02-17T00:01:40.097" v="655" actId="2696"/>
        <pc:sldMkLst>
          <pc:docMk/>
          <pc:sldMk cId="204619446" sldId="274"/>
        </pc:sldMkLst>
      </pc:sldChg>
      <pc:sldChg chg="delSp modSp mod">
        <pc:chgData name="John McCloud" userId="b65a0af837a089cc" providerId="LiveId" clId="{51AD046F-2F0E-41B7-866A-9C0219FCC790}" dt="2022-02-20T14:08:37.818" v="1793"/>
        <pc:sldMkLst>
          <pc:docMk/>
          <pc:sldMk cId="1851646291" sldId="275"/>
        </pc:sldMkLst>
        <pc:spChg chg="del">
          <ac:chgData name="John McCloud" userId="b65a0af837a089cc" providerId="LiveId" clId="{51AD046F-2F0E-41B7-866A-9C0219FCC790}" dt="2022-02-17T00:01:28.986" v="652" actId="478"/>
          <ac:spMkLst>
            <pc:docMk/>
            <pc:sldMk cId="1851646291" sldId="275"/>
            <ac:spMk id="2" creationId="{2790CE37-04F9-4227-B00E-A878A9056DA7}"/>
          </ac:spMkLst>
        </pc:spChg>
        <pc:spChg chg="del">
          <ac:chgData name="John McCloud" userId="b65a0af837a089cc" providerId="LiveId" clId="{51AD046F-2F0E-41B7-866A-9C0219FCC790}" dt="2022-02-17T00:01:32.097" v="653" actId="478"/>
          <ac:spMkLst>
            <pc:docMk/>
            <pc:sldMk cId="1851646291" sldId="275"/>
            <ac:spMk id="3" creationId="{45AB52D9-2BE1-41EE-B28C-4DEDAEFD750F}"/>
          </ac:spMkLst>
        </pc:spChg>
        <pc:spChg chg="del">
          <ac:chgData name="John McCloud" userId="b65a0af837a089cc" providerId="LiveId" clId="{51AD046F-2F0E-41B7-866A-9C0219FCC790}" dt="2022-02-17T00:01:34.756" v="654" actId="478"/>
          <ac:spMkLst>
            <pc:docMk/>
            <pc:sldMk cId="1851646291" sldId="275"/>
            <ac:spMk id="4" creationId="{D48E7CB9-A0ED-4EB9-BBDE-0C1004C498B9}"/>
          </ac:spMkLst>
        </pc:spChg>
        <pc:spChg chg="mod">
          <ac:chgData name="John McCloud" userId="b65a0af837a089cc" providerId="LiveId" clId="{51AD046F-2F0E-41B7-866A-9C0219FCC790}" dt="2022-02-17T00:01:23.187" v="651" actId="14100"/>
          <ac:spMkLst>
            <pc:docMk/>
            <pc:sldMk cId="1851646291" sldId="275"/>
            <ac:spMk id="9" creationId="{0BF8A3EA-3C0A-457C-ACBD-FA9FBF4DCB9F}"/>
          </ac:spMkLst>
        </pc:spChg>
        <pc:spChg chg="mod">
          <ac:chgData name="John McCloud" userId="b65a0af837a089cc" providerId="LiveId" clId="{51AD046F-2F0E-41B7-866A-9C0219FCC790}" dt="2022-02-20T14:08:37.818" v="1793"/>
          <ac:spMkLst>
            <pc:docMk/>
            <pc:sldMk cId="1851646291" sldId="275"/>
            <ac:spMk id="24" creationId="{8B0A0B61-E44C-4C98-A84B-B96C81DA5816}"/>
          </ac:spMkLst>
        </pc:spChg>
        <pc:picChg chg="mod">
          <ac:chgData name="John McCloud" userId="b65a0af837a089cc" providerId="LiveId" clId="{51AD046F-2F0E-41B7-866A-9C0219FCC790}" dt="2022-02-20T14:08:37.818" v="1793"/>
          <ac:picMkLst>
            <pc:docMk/>
            <pc:sldMk cId="1851646291" sldId="275"/>
            <ac:picMk id="18" creationId="{594B2289-B469-43CF-B394-071C6B0A4DD5}"/>
          </ac:picMkLst>
        </pc:picChg>
      </pc:sldChg>
      <pc:sldChg chg="del">
        <pc:chgData name="John McCloud" userId="b65a0af837a089cc" providerId="LiveId" clId="{51AD046F-2F0E-41B7-866A-9C0219FCC790}" dt="2022-02-17T00:02:06.806" v="664" actId="2696"/>
        <pc:sldMkLst>
          <pc:docMk/>
          <pc:sldMk cId="323263871" sldId="276"/>
        </pc:sldMkLst>
      </pc:sldChg>
      <pc:sldChg chg="modSp">
        <pc:chgData name="John McCloud" userId="b65a0af837a089cc" providerId="LiveId" clId="{51AD046F-2F0E-41B7-866A-9C0219FCC790}" dt="2022-02-20T14:08:37.818" v="1793"/>
        <pc:sldMkLst>
          <pc:docMk/>
          <pc:sldMk cId="2583275527" sldId="277"/>
        </pc:sldMkLst>
        <pc:spChg chg="mod">
          <ac:chgData name="John McCloud" userId="b65a0af837a089cc" providerId="LiveId" clId="{51AD046F-2F0E-41B7-866A-9C0219FCC790}" dt="2022-02-20T14:08:37.818" v="1793"/>
          <ac:spMkLst>
            <pc:docMk/>
            <pc:sldMk cId="2583275527" sldId="277"/>
            <ac:spMk id="7" creationId="{CF45A9EB-00FC-4DE7-8041-09649EF9B9B6}"/>
          </ac:spMkLst>
        </pc:spChg>
        <pc:spChg chg="mod">
          <ac:chgData name="John McCloud" userId="b65a0af837a089cc" providerId="LiveId" clId="{51AD046F-2F0E-41B7-866A-9C0219FCC790}" dt="2022-02-20T14:08:37.818" v="1793"/>
          <ac:spMkLst>
            <pc:docMk/>
            <pc:sldMk cId="2583275527" sldId="277"/>
            <ac:spMk id="14" creationId="{ECE1E739-E339-4FB6-A10E-22AB1A0D782B}"/>
          </ac:spMkLst>
        </pc:spChg>
        <pc:picChg chg="mod">
          <ac:chgData name="John McCloud" userId="b65a0af837a089cc" providerId="LiveId" clId="{51AD046F-2F0E-41B7-866A-9C0219FCC790}" dt="2022-02-20T14:08:37.818" v="1793"/>
          <ac:picMkLst>
            <pc:docMk/>
            <pc:sldMk cId="2583275527" sldId="277"/>
            <ac:picMk id="6" creationId="{2A7E6CAB-B5FF-46B8-964A-7A01020AAB15}"/>
          </ac:picMkLst>
        </pc:picChg>
      </pc:sldChg>
      <pc:sldChg chg="del">
        <pc:chgData name="John McCloud" userId="b65a0af837a089cc" providerId="LiveId" clId="{51AD046F-2F0E-41B7-866A-9C0219FCC790}" dt="2022-02-17T00:14:58.911" v="1754" actId="2696"/>
        <pc:sldMkLst>
          <pc:docMk/>
          <pc:sldMk cId="328532673" sldId="278"/>
        </pc:sldMkLst>
      </pc:sldChg>
      <pc:sldChg chg="new del">
        <pc:chgData name="John McCloud" userId="b65a0af837a089cc" providerId="LiveId" clId="{51AD046F-2F0E-41B7-866A-9C0219FCC790}" dt="2022-02-20T14:06:44.602" v="1759" actId="2696"/>
        <pc:sldMkLst>
          <pc:docMk/>
          <pc:sldMk cId="1171981606" sldId="278"/>
        </pc:sldMkLst>
      </pc:sldChg>
      <pc:sldChg chg="addSp delSp modSp new mod ord modMedia modClrScheme delAnim chgLayout">
        <pc:chgData name="John McCloud" userId="b65a0af837a089cc" providerId="LiveId" clId="{51AD046F-2F0E-41B7-866A-9C0219FCC790}" dt="2022-02-20T14:08:55.027" v="1799" actId="26606"/>
        <pc:sldMkLst>
          <pc:docMk/>
          <pc:sldMk cId="3924539795" sldId="278"/>
        </pc:sldMkLst>
        <pc:spChg chg="del">
          <ac:chgData name="John McCloud" userId="b65a0af837a089cc" providerId="LiveId" clId="{51AD046F-2F0E-41B7-866A-9C0219FCC790}" dt="2022-02-20T14:07:36.504" v="1765" actId="478"/>
          <ac:spMkLst>
            <pc:docMk/>
            <pc:sldMk cId="3924539795" sldId="278"/>
            <ac:spMk id="2" creationId="{B875A3B0-2517-4A8C-B17A-39D9CD5EB064}"/>
          </ac:spMkLst>
        </pc:spChg>
        <pc:spChg chg="mod">
          <ac:chgData name="John McCloud" userId="b65a0af837a089cc" providerId="LiveId" clId="{51AD046F-2F0E-41B7-866A-9C0219FCC790}" dt="2022-02-20T14:08:55.027" v="1799" actId="26606"/>
          <ac:spMkLst>
            <pc:docMk/>
            <pc:sldMk cId="3924539795" sldId="278"/>
            <ac:spMk id="3" creationId="{B1A15F0C-A65C-45A3-A103-5DA37C4B3483}"/>
          </ac:spMkLst>
        </pc:spChg>
        <pc:spChg chg="del">
          <ac:chgData name="John McCloud" userId="b65a0af837a089cc" providerId="LiveId" clId="{51AD046F-2F0E-41B7-866A-9C0219FCC790}" dt="2022-02-20T14:07:33.539" v="1764" actId="478"/>
          <ac:spMkLst>
            <pc:docMk/>
            <pc:sldMk cId="3924539795" sldId="278"/>
            <ac:spMk id="4" creationId="{950D8F24-5A25-472D-B316-C1CF6EA13033}"/>
          </ac:spMkLst>
        </pc:spChg>
        <pc:spChg chg="del">
          <ac:chgData name="John McCloud" userId="b65a0af837a089cc" providerId="LiveId" clId="{51AD046F-2F0E-41B7-866A-9C0219FCC790}" dt="2022-02-20T14:08:14.657" v="1781" actId="478"/>
          <ac:spMkLst>
            <pc:docMk/>
            <pc:sldMk cId="3924539795" sldId="278"/>
            <ac:spMk id="5" creationId="{BB2889B9-9D3C-4417-AC44-B0057976BE08}"/>
          </ac:spMkLst>
        </pc:spChg>
        <pc:spChg chg="del">
          <ac:chgData name="John McCloud" userId="b65a0af837a089cc" providerId="LiveId" clId="{51AD046F-2F0E-41B7-866A-9C0219FCC790}" dt="2022-02-20T14:08:17.691" v="1782" actId="478"/>
          <ac:spMkLst>
            <pc:docMk/>
            <pc:sldMk cId="3924539795" sldId="278"/>
            <ac:spMk id="6" creationId="{F09D3730-4ECB-43AD-93DC-18A50FC2F7BE}"/>
          </ac:spMkLst>
        </pc:spChg>
        <pc:spChg chg="del">
          <ac:chgData name="John McCloud" userId="b65a0af837a089cc" providerId="LiveId" clId="{51AD046F-2F0E-41B7-866A-9C0219FCC790}" dt="2022-02-20T14:08:21.285" v="1783" actId="478"/>
          <ac:spMkLst>
            <pc:docMk/>
            <pc:sldMk cId="3924539795" sldId="278"/>
            <ac:spMk id="7" creationId="{DED2CDD2-00C7-4C39-A6BC-75C18A9467A1}"/>
          </ac:spMkLst>
        </pc:spChg>
        <pc:spChg chg="add mod">
          <ac:chgData name="John McCloud" userId="b65a0af837a089cc" providerId="LiveId" clId="{51AD046F-2F0E-41B7-866A-9C0219FCC790}" dt="2022-02-20T14:08:55.027" v="1799" actId="26606"/>
          <ac:spMkLst>
            <pc:docMk/>
            <pc:sldMk cId="3924539795" sldId="278"/>
            <ac:spMk id="9" creationId="{CB62A79A-3E3F-4FFC-B00A-57A45B9C44ED}"/>
          </ac:spMkLst>
        </pc:spChg>
        <pc:spChg chg="add del mod">
          <ac:chgData name="John McCloud" userId="b65a0af837a089cc" providerId="LiveId" clId="{51AD046F-2F0E-41B7-866A-9C0219FCC790}" dt="2022-02-20T14:08:55.027" v="1799" actId="26606"/>
          <ac:spMkLst>
            <pc:docMk/>
            <pc:sldMk cId="3924539795" sldId="278"/>
            <ac:spMk id="14" creationId="{4C867DC1-93B0-4C10-B243-D9F7A4F18700}"/>
          </ac:spMkLst>
        </pc:spChg>
        <pc:spChg chg="add del mod">
          <ac:chgData name="John McCloud" userId="b65a0af837a089cc" providerId="LiveId" clId="{51AD046F-2F0E-41B7-866A-9C0219FCC790}" dt="2022-02-20T14:08:55.027" v="1799" actId="26606"/>
          <ac:spMkLst>
            <pc:docMk/>
            <pc:sldMk cId="3924539795" sldId="278"/>
            <ac:spMk id="16" creationId="{414179CF-0223-42B8-B716-02213CB8B76B}"/>
          </ac:spMkLst>
        </pc:spChg>
        <pc:spChg chg="add del mod">
          <ac:chgData name="John McCloud" userId="b65a0af837a089cc" providerId="LiveId" clId="{51AD046F-2F0E-41B7-866A-9C0219FCC790}" dt="2022-02-20T14:08:55.027" v="1799" actId="26606"/>
          <ac:spMkLst>
            <pc:docMk/>
            <pc:sldMk cId="3924539795" sldId="278"/>
            <ac:spMk id="18" creationId="{B68E93C5-DED4-4E3B-A867-BDCC17B5470A}"/>
          </ac:spMkLst>
        </pc:spChg>
        <pc:spChg chg="add del mod">
          <ac:chgData name="John McCloud" userId="b65a0af837a089cc" providerId="LiveId" clId="{51AD046F-2F0E-41B7-866A-9C0219FCC790}" dt="2022-02-20T14:08:55.027" v="1799" actId="26606"/>
          <ac:spMkLst>
            <pc:docMk/>
            <pc:sldMk cId="3924539795" sldId="278"/>
            <ac:spMk id="20" creationId="{90B0999C-3F8F-4FF6-A98B-05B88D8F4644}"/>
          </ac:spMkLst>
        </pc:spChg>
        <pc:picChg chg="add del mod">
          <ac:chgData name="John McCloud" userId="b65a0af837a089cc" providerId="LiveId" clId="{51AD046F-2F0E-41B7-866A-9C0219FCC790}" dt="2022-02-20T14:08:47.809" v="1797" actId="26606"/>
          <ac:picMkLst>
            <pc:docMk/>
            <pc:sldMk cId="3924539795" sldId="278"/>
            <ac:picMk id="11" creationId="{A023C1D8-4603-4FD6-8D71-E2D0DD73ECFE}"/>
          </ac:picMkLst>
        </pc:picChg>
      </pc:sldChg>
      <pc:sldChg chg="modSp new del mod">
        <pc:chgData name="John McCloud" userId="b65a0af837a089cc" providerId="LiveId" clId="{51AD046F-2F0E-41B7-866A-9C0219FCC790}" dt="2022-02-20T14:07:27.444" v="1762" actId="2696"/>
        <pc:sldMkLst>
          <pc:docMk/>
          <pc:sldMk cId="4027605843" sldId="278"/>
        </pc:sldMkLst>
        <pc:spChg chg="mod">
          <ac:chgData name="John McCloud" userId="b65a0af837a089cc" providerId="LiveId" clId="{51AD046F-2F0E-41B7-866A-9C0219FCC790}" dt="2022-02-20T14:07:18.995" v="1761" actId="1076"/>
          <ac:spMkLst>
            <pc:docMk/>
            <pc:sldMk cId="4027605843" sldId="278"/>
            <ac:spMk id="3" creationId="{CD18B34E-2C83-4968-B063-34A1908EE01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AA3114B-0CDD-4419-A4DE-E0C29A2AE1A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FC25048-78D1-4821-8E2B-7A77CCA12F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252186-C111-43A8-A0F7-F77FFDE4DF82}" type="datetimeFigureOut">
              <a:rPr lang="en-US" smtClean="0"/>
              <a:t>2/21/2022</a:t>
            </a:fld>
            <a:endParaRPr lang="en-US" dirty="0"/>
          </a:p>
        </p:txBody>
      </p:sp>
      <p:sp>
        <p:nvSpPr>
          <p:cNvPr id="4" name="Footer Placeholder 3">
            <a:extLst>
              <a:ext uri="{FF2B5EF4-FFF2-40B4-BE49-F238E27FC236}">
                <a16:creationId xmlns:a16="http://schemas.microsoft.com/office/drawing/2014/main" id="{01924695-047D-4CC8-8801-1AA37457E73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0F00293-63F6-438D-A9A8-024975FD55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56CFAD-C154-4C9C-AD01-665A5055065E}" type="slidenum">
              <a:rPr lang="en-US" smtClean="0"/>
              <a:t>‹#›</a:t>
            </a:fld>
            <a:endParaRPr lang="en-US" dirty="0"/>
          </a:p>
        </p:txBody>
      </p:sp>
    </p:spTree>
    <p:extLst>
      <p:ext uri="{BB962C8B-B14F-4D97-AF65-F5344CB8AC3E}">
        <p14:creationId xmlns:p14="http://schemas.microsoft.com/office/powerpoint/2010/main" val="39978791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2BBB5B-F3DE-41D7-B279-483D20E8E363}" type="datetimeFigureOut">
              <a:rPr lang="en-US" smtClean="0"/>
              <a:t>2/21/2022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B62BC0-7DC4-4569-951D-2BB9475345C6}" type="slidenum">
              <a:rPr lang="en-US" smtClean="0"/>
              <a:t>‹#›</a:t>
            </a:fld>
            <a:endParaRPr lang="en-US" dirty="0"/>
          </a:p>
        </p:txBody>
      </p:sp>
    </p:spTree>
    <p:extLst>
      <p:ext uri="{BB962C8B-B14F-4D97-AF65-F5344CB8AC3E}">
        <p14:creationId xmlns:p14="http://schemas.microsoft.com/office/powerpoint/2010/main" val="3344641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A325D4D-835D-41B6-9B16-A090AA088329}"/>
              </a:ext>
            </a:extLst>
          </p:cNvPr>
          <p:cNvSpPr>
            <a:spLocks noGrp="1"/>
          </p:cNvSpPr>
          <p:nvPr>
            <p:ph type="pic" sz="quarter" idx="10"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3" name="Title 2">
            <a:extLst>
              <a:ext uri="{FF2B5EF4-FFF2-40B4-BE49-F238E27FC236}">
                <a16:creationId xmlns:a16="http://schemas.microsoft.com/office/drawing/2014/main" id="{D1D87D16-A856-42F4-9D8C-A0C1D482E52D}"/>
              </a:ext>
            </a:extLst>
          </p:cNvPr>
          <p:cNvSpPr>
            <a:spLocks noGrp="1"/>
          </p:cNvSpPr>
          <p:nvPr>
            <p:ph type="title" hasCustomPrompt="1"/>
          </p:nvPr>
        </p:nvSpPr>
        <p:spPr>
          <a:xfrm>
            <a:off x="0" y="2442052"/>
            <a:ext cx="12192000" cy="1425257"/>
          </a:xfrm>
          <a:prstGeom prst="rect">
            <a:avLst/>
          </a:prstGeom>
          <a:solidFill>
            <a:schemeClr val="accent4">
              <a:lumMod val="50000"/>
              <a:alpha val="55000"/>
            </a:schemeClr>
          </a:solidFill>
        </p:spPr>
        <p:txBody>
          <a:bodyPr anchor="ctr"/>
          <a:lstStyle>
            <a:lvl1pPr algn="ctr">
              <a:defRPr sz="6000" cap="all" spc="100" baseline="0">
                <a:solidFill>
                  <a:schemeClr val="accent1"/>
                </a:solidFill>
              </a:defRPr>
            </a:lvl1pPr>
          </a:lstStyle>
          <a:p>
            <a:r>
              <a:rPr lang="en-US" dirty="0"/>
              <a:t>Add title</a:t>
            </a:r>
          </a:p>
        </p:txBody>
      </p:sp>
      <p:sp>
        <p:nvSpPr>
          <p:cNvPr id="12" name="Text Placeholder 10">
            <a:extLst>
              <a:ext uri="{FF2B5EF4-FFF2-40B4-BE49-F238E27FC236}">
                <a16:creationId xmlns:a16="http://schemas.microsoft.com/office/drawing/2014/main" id="{BD39BB44-64AC-49A7-8555-2CC62AD7C2D6}"/>
              </a:ext>
            </a:extLst>
          </p:cNvPr>
          <p:cNvSpPr>
            <a:spLocks noGrp="1"/>
          </p:cNvSpPr>
          <p:nvPr>
            <p:ph type="body" sz="quarter" idx="12" hasCustomPrompt="1"/>
          </p:nvPr>
        </p:nvSpPr>
        <p:spPr>
          <a:xfrm>
            <a:off x="0" y="3867309"/>
            <a:ext cx="12192000" cy="1036320"/>
          </a:xfrm>
          <a:prstGeom prst="rect">
            <a:avLst/>
          </a:prstGeom>
          <a:solidFill>
            <a:schemeClr val="accent4">
              <a:lumMod val="50000"/>
              <a:alpha val="55000"/>
            </a:schemeClr>
          </a:solidFill>
        </p:spPr>
        <p:txBody>
          <a:bodyPr anchor="ctr"/>
          <a:lstStyle>
            <a:lvl1pPr marL="0" indent="0" algn="ctr">
              <a:buNone/>
              <a:defRPr sz="2400" cap="none" spc="100" baseline="0">
                <a:solidFill>
                  <a:schemeClr val="bg1"/>
                </a:solidFill>
                <a:latin typeface="+mn-lt"/>
              </a:defRPr>
            </a:lvl1pPr>
          </a:lstStyle>
          <a:p>
            <a:pPr lvl="0"/>
            <a:r>
              <a:rPr lang="en-US" dirty="0"/>
              <a:t>Click to add subtitle</a:t>
            </a:r>
          </a:p>
        </p:txBody>
      </p:sp>
      <p:sp>
        <p:nvSpPr>
          <p:cNvPr id="2" name="Rectangle 1">
            <a:extLst>
              <a:ext uri="{FF2B5EF4-FFF2-40B4-BE49-F238E27FC236}">
                <a16:creationId xmlns:a16="http://schemas.microsoft.com/office/drawing/2014/main" id="{9F51AF15-A085-49C8-ABEC-EF90E7D7B280}"/>
              </a:ext>
              <a:ext uri="{C183D7F6-B498-43B3-948B-1728B52AA6E4}">
                <adec:decorative xmlns:adec="http://schemas.microsoft.com/office/drawing/2017/decorative" val="1"/>
              </a:ext>
            </a:extLst>
          </p:cNvPr>
          <p:cNvSpPr/>
          <p:nvPr userDrawn="1"/>
        </p:nvSpPr>
        <p:spPr>
          <a:xfrm>
            <a:off x="3192779" y="2325925"/>
            <a:ext cx="5806440" cy="1596549"/>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92036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Opportunity Comparison">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198964-B829-4E4F-AAE7-4D7A404AB794}"/>
              </a:ext>
            </a:extLst>
          </p:cNvPr>
          <p:cNvSpPr>
            <a:spLocks noGrp="1"/>
          </p:cNvSpPr>
          <p:nvPr>
            <p:ph type="title" hasCustomPrompt="1"/>
          </p:nvPr>
        </p:nvSpPr>
        <p:spPr>
          <a:xfrm>
            <a:off x="3233057" y="698523"/>
            <a:ext cx="5715000" cy="469089"/>
          </a:xfrm>
          <a:prstGeom prst="rect">
            <a:avLst/>
          </a:prstGeom>
        </p:spPr>
        <p:txBody>
          <a:bodyPr anchor="ctr"/>
          <a:lstStyle>
            <a:lvl1pPr algn="ctr">
              <a:defRPr sz="2400" cap="all" spc="100" baseline="0">
                <a:solidFill>
                  <a:schemeClr val="accent2"/>
                </a:solidFill>
              </a:defRPr>
            </a:lvl1pPr>
          </a:lstStyle>
          <a:p>
            <a:r>
              <a:rPr lang="en-US" dirty="0"/>
              <a:t>Click to add title</a:t>
            </a:r>
          </a:p>
        </p:txBody>
      </p:sp>
      <p:sp>
        <p:nvSpPr>
          <p:cNvPr id="21" name="Text Placeholder 10">
            <a:extLst>
              <a:ext uri="{FF2B5EF4-FFF2-40B4-BE49-F238E27FC236}">
                <a16:creationId xmlns:a16="http://schemas.microsoft.com/office/drawing/2014/main" id="{F7C80E83-E343-4BA5-ABB5-ACA84EEE6236}"/>
              </a:ext>
            </a:extLst>
          </p:cNvPr>
          <p:cNvSpPr>
            <a:spLocks noGrp="1"/>
          </p:cNvSpPr>
          <p:nvPr>
            <p:ph type="body" sz="quarter" idx="16" hasCustomPrompt="1"/>
          </p:nvPr>
        </p:nvSpPr>
        <p:spPr>
          <a:xfrm>
            <a:off x="1681078" y="1853427"/>
            <a:ext cx="1252367" cy="863490"/>
          </a:xfrm>
          <a:prstGeom prst="rect">
            <a:avLst/>
          </a:prstGeom>
          <a:ln w="28575">
            <a:solidFill>
              <a:schemeClr val="accent4"/>
            </a:solidFill>
          </a:ln>
        </p:spPr>
        <p:txBody>
          <a:bodyPr anchor="ctr"/>
          <a:lstStyle>
            <a:lvl1pPr marL="0" indent="0" algn="ctr">
              <a:buNone/>
              <a:defRPr sz="3200" cap="all" spc="100" baseline="0">
                <a:solidFill>
                  <a:schemeClr val="accent5">
                    <a:lumMod val="50000"/>
                  </a:schemeClr>
                </a:solidFill>
                <a:latin typeface="+mj-lt"/>
              </a:defRPr>
            </a:lvl1pPr>
          </a:lstStyle>
          <a:p>
            <a:pPr lvl="0"/>
            <a:r>
              <a:rPr lang="en-US" dirty="0"/>
              <a:t>text</a:t>
            </a:r>
          </a:p>
        </p:txBody>
      </p:sp>
      <p:sp>
        <p:nvSpPr>
          <p:cNvPr id="20" name="Text Placeholder 10">
            <a:extLst>
              <a:ext uri="{FF2B5EF4-FFF2-40B4-BE49-F238E27FC236}">
                <a16:creationId xmlns:a16="http://schemas.microsoft.com/office/drawing/2014/main" id="{BA56986C-C9AC-44CD-9D32-24AA209F7648}"/>
              </a:ext>
            </a:extLst>
          </p:cNvPr>
          <p:cNvSpPr>
            <a:spLocks noGrp="1"/>
          </p:cNvSpPr>
          <p:nvPr>
            <p:ph type="body" sz="quarter" idx="12" hasCustomPrompt="1"/>
          </p:nvPr>
        </p:nvSpPr>
        <p:spPr>
          <a:xfrm>
            <a:off x="838200" y="2883704"/>
            <a:ext cx="2939143" cy="469089"/>
          </a:xfrm>
          <a:prstGeom prst="rect">
            <a:avLst/>
          </a:prstGeom>
        </p:spPr>
        <p:txBody>
          <a:bodyPr anchor="t"/>
          <a:lstStyle>
            <a:lvl1pPr marL="0" indent="0" algn="ctr">
              <a:lnSpc>
                <a:spcPct val="125000"/>
              </a:lnSpc>
              <a:spcBef>
                <a:spcPts val="0"/>
              </a:spcBef>
              <a:buNone/>
              <a:defRPr sz="1800" cap="none" spc="100" baseline="0">
                <a:solidFill>
                  <a:schemeClr val="tx1"/>
                </a:solidFill>
                <a:latin typeface="+mn-lt"/>
              </a:defRPr>
            </a:lvl1pPr>
          </a:lstStyle>
          <a:p>
            <a:pPr lvl="0"/>
            <a:r>
              <a:rPr lang="en-US" dirty="0"/>
              <a:t>Click to add text</a:t>
            </a:r>
          </a:p>
        </p:txBody>
      </p:sp>
      <p:sp>
        <p:nvSpPr>
          <p:cNvPr id="27" name="Text Placeholder 10">
            <a:extLst>
              <a:ext uri="{FF2B5EF4-FFF2-40B4-BE49-F238E27FC236}">
                <a16:creationId xmlns:a16="http://schemas.microsoft.com/office/drawing/2014/main" id="{61B45AB9-9A5F-4872-A322-AD3890A5BE65}"/>
              </a:ext>
            </a:extLst>
          </p:cNvPr>
          <p:cNvSpPr>
            <a:spLocks noGrp="1"/>
          </p:cNvSpPr>
          <p:nvPr>
            <p:ph type="body" sz="quarter" idx="17" hasCustomPrompt="1"/>
          </p:nvPr>
        </p:nvSpPr>
        <p:spPr>
          <a:xfrm>
            <a:off x="838200" y="3253816"/>
            <a:ext cx="2939143" cy="469089"/>
          </a:xfrm>
          <a:prstGeom prst="rect">
            <a:avLst/>
          </a:prstGeom>
        </p:spPr>
        <p:txBody>
          <a:bodyPr anchor="t"/>
          <a:lstStyle>
            <a:lvl1pPr marL="0" indent="0" algn="ctr">
              <a:lnSpc>
                <a:spcPct val="125000"/>
              </a:lnSpc>
              <a:spcBef>
                <a:spcPts val="0"/>
              </a:spcBef>
              <a:buNone/>
              <a:defRPr sz="1400" cap="none" spc="100" baseline="0">
                <a:solidFill>
                  <a:schemeClr val="tx1"/>
                </a:solidFill>
                <a:latin typeface="+mn-lt"/>
              </a:defRPr>
            </a:lvl1pPr>
          </a:lstStyle>
          <a:p>
            <a:pPr lvl="0"/>
            <a:r>
              <a:rPr lang="en-US" dirty="0"/>
              <a:t>Click to add text</a:t>
            </a:r>
          </a:p>
        </p:txBody>
      </p:sp>
      <p:sp>
        <p:nvSpPr>
          <p:cNvPr id="29" name="Text Placeholder 10">
            <a:extLst>
              <a:ext uri="{FF2B5EF4-FFF2-40B4-BE49-F238E27FC236}">
                <a16:creationId xmlns:a16="http://schemas.microsoft.com/office/drawing/2014/main" id="{E5E3032E-6B86-4F42-95E1-7C7B13087199}"/>
              </a:ext>
            </a:extLst>
          </p:cNvPr>
          <p:cNvSpPr>
            <a:spLocks noGrp="1"/>
          </p:cNvSpPr>
          <p:nvPr>
            <p:ph type="body" sz="quarter" idx="19" hasCustomPrompt="1"/>
          </p:nvPr>
        </p:nvSpPr>
        <p:spPr>
          <a:xfrm>
            <a:off x="5469646" y="1853426"/>
            <a:ext cx="1252367" cy="863491"/>
          </a:xfrm>
          <a:prstGeom prst="rect">
            <a:avLst/>
          </a:prstGeom>
          <a:ln w="28575">
            <a:solidFill>
              <a:schemeClr val="accent4"/>
            </a:solidFill>
          </a:ln>
        </p:spPr>
        <p:txBody>
          <a:bodyPr anchor="ctr"/>
          <a:lstStyle>
            <a:lvl1pPr marL="0" indent="0" algn="ctr">
              <a:buNone/>
              <a:defRPr sz="3200" cap="all" spc="100" baseline="0">
                <a:solidFill>
                  <a:schemeClr val="accent5">
                    <a:lumMod val="50000"/>
                  </a:schemeClr>
                </a:solidFill>
                <a:latin typeface="+mj-lt"/>
              </a:defRPr>
            </a:lvl1pPr>
          </a:lstStyle>
          <a:p>
            <a:pPr lvl="0"/>
            <a:r>
              <a:rPr lang="en-US" dirty="0"/>
              <a:t>text</a:t>
            </a:r>
          </a:p>
        </p:txBody>
      </p:sp>
      <p:sp>
        <p:nvSpPr>
          <p:cNvPr id="28" name="Text Placeholder 10">
            <a:extLst>
              <a:ext uri="{FF2B5EF4-FFF2-40B4-BE49-F238E27FC236}">
                <a16:creationId xmlns:a16="http://schemas.microsoft.com/office/drawing/2014/main" id="{C56EA384-B876-4E37-81CC-FF14C8064ED4}"/>
              </a:ext>
            </a:extLst>
          </p:cNvPr>
          <p:cNvSpPr>
            <a:spLocks noGrp="1"/>
          </p:cNvSpPr>
          <p:nvPr>
            <p:ph type="body" sz="quarter" idx="18" hasCustomPrompt="1"/>
          </p:nvPr>
        </p:nvSpPr>
        <p:spPr>
          <a:xfrm>
            <a:off x="4626428" y="2883704"/>
            <a:ext cx="2939143" cy="469089"/>
          </a:xfrm>
          <a:prstGeom prst="rect">
            <a:avLst/>
          </a:prstGeom>
        </p:spPr>
        <p:txBody>
          <a:bodyPr anchor="t"/>
          <a:lstStyle>
            <a:lvl1pPr marL="0" indent="0" algn="ctr">
              <a:lnSpc>
                <a:spcPct val="125000"/>
              </a:lnSpc>
              <a:spcBef>
                <a:spcPts val="0"/>
              </a:spcBef>
              <a:buNone/>
              <a:defRPr sz="1800" cap="none" spc="100" baseline="0">
                <a:solidFill>
                  <a:schemeClr val="tx1"/>
                </a:solidFill>
                <a:latin typeface="+mn-lt"/>
              </a:defRPr>
            </a:lvl1pPr>
          </a:lstStyle>
          <a:p>
            <a:pPr lvl="0"/>
            <a:r>
              <a:rPr lang="en-US" dirty="0"/>
              <a:t>Click to add text</a:t>
            </a:r>
          </a:p>
        </p:txBody>
      </p:sp>
      <p:sp>
        <p:nvSpPr>
          <p:cNvPr id="30" name="Text Placeholder 10">
            <a:extLst>
              <a:ext uri="{FF2B5EF4-FFF2-40B4-BE49-F238E27FC236}">
                <a16:creationId xmlns:a16="http://schemas.microsoft.com/office/drawing/2014/main" id="{7A136A37-A8C3-48F4-978F-3042B2451FFF}"/>
              </a:ext>
            </a:extLst>
          </p:cNvPr>
          <p:cNvSpPr>
            <a:spLocks noGrp="1"/>
          </p:cNvSpPr>
          <p:nvPr>
            <p:ph type="body" sz="quarter" idx="20" hasCustomPrompt="1"/>
          </p:nvPr>
        </p:nvSpPr>
        <p:spPr>
          <a:xfrm>
            <a:off x="4626428" y="3253816"/>
            <a:ext cx="2939143" cy="469089"/>
          </a:xfrm>
          <a:prstGeom prst="rect">
            <a:avLst/>
          </a:prstGeom>
        </p:spPr>
        <p:txBody>
          <a:bodyPr anchor="t"/>
          <a:lstStyle>
            <a:lvl1pPr marL="0" indent="0" algn="ctr">
              <a:lnSpc>
                <a:spcPct val="125000"/>
              </a:lnSpc>
              <a:spcBef>
                <a:spcPts val="0"/>
              </a:spcBef>
              <a:buNone/>
              <a:defRPr sz="1400" cap="none" spc="100" baseline="0">
                <a:solidFill>
                  <a:schemeClr val="tx1"/>
                </a:solidFill>
                <a:latin typeface="+mn-lt"/>
              </a:defRPr>
            </a:lvl1pPr>
          </a:lstStyle>
          <a:p>
            <a:pPr lvl="0"/>
            <a:r>
              <a:rPr lang="en-US" dirty="0"/>
              <a:t>Click to add text</a:t>
            </a:r>
          </a:p>
        </p:txBody>
      </p:sp>
      <p:sp>
        <p:nvSpPr>
          <p:cNvPr id="32" name="Text Placeholder 10">
            <a:extLst>
              <a:ext uri="{FF2B5EF4-FFF2-40B4-BE49-F238E27FC236}">
                <a16:creationId xmlns:a16="http://schemas.microsoft.com/office/drawing/2014/main" id="{90D156C2-557C-45F2-B9BA-7CE533312A02}"/>
              </a:ext>
            </a:extLst>
          </p:cNvPr>
          <p:cNvSpPr>
            <a:spLocks noGrp="1"/>
          </p:cNvSpPr>
          <p:nvPr>
            <p:ph type="body" sz="quarter" idx="22" hasCustomPrompt="1"/>
          </p:nvPr>
        </p:nvSpPr>
        <p:spPr>
          <a:xfrm>
            <a:off x="9258214" y="1853427"/>
            <a:ext cx="1252028" cy="863492"/>
          </a:xfrm>
          <a:prstGeom prst="rect">
            <a:avLst/>
          </a:prstGeom>
          <a:ln w="28575">
            <a:solidFill>
              <a:schemeClr val="accent4"/>
            </a:solidFill>
          </a:ln>
        </p:spPr>
        <p:txBody>
          <a:bodyPr anchor="ctr"/>
          <a:lstStyle>
            <a:lvl1pPr marL="0" indent="0" algn="ctr">
              <a:buNone/>
              <a:defRPr sz="3200" cap="all" spc="100" baseline="0">
                <a:solidFill>
                  <a:schemeClr val="accent5">
                    <a:lumMod val="50000"/>
                  </a:schemeClr>
                </a:solidFill>
                <a:latin typeface="+mj-lt"/>
              </a:defRPr>
            </a:lvl1pPr>
          </a:lstStyle>
          <a:p>
            <a:pPr lvl="0"/>
            <a:r>
              <a:rPr lang="en-US" dirty="0"/>
              <a:t>text</a:t>
            </a:r>
          </a:p>
        </p:txBody>
      </p:sp>
      <p:sp>
        <p:nvSpPr>
          <p:cNvPr id="31" name="Text Placeholder 10">
            <a:extLst>
              <a:ext uri="{FF2B5EF4-FFF2-40B4-BE49-F238E27FC236}">
                <a16:creationId xmlns:a16="http://schemas.microsoft.com/office/drawing/2014/main" id="{38E358D4-D1F9-4872-A079-98E1F6BD662D}"/>
              </a:ext>
            </a:extLst>
          </p:cNvPr>
          <p:cNvSpPr>
            <a:spLocks noGrp="1"/>
          </p:cNvSpPr>
          <p:nvPr>
            <p:ph type="body" sz="quarter" idx="21" hasCustomPrompt="1"/>
          </p:nvPr>
        </p:nvSpPr>
        <p:spPr>
          <a:xfrm>
            <a:off x="8414657" y="2883704"/>
            <a:ext cx="2939143" cy="469089"/>
          </a:xfrm>
          <a:prstGeom prst="rect">
            <a:avLst/>
          </a:prstGeom>
        </p:spPr>
        <p:txBody>
          <a:bodyPr anchor="t"/>
          <a:lstStyle>
            <a:lvl1pPr marL="0" indent="0" algn="ctr">
              <a:lnSpc>
                <a:spcPct val="125000"/>
              </a:lnSpc>
              <a:spcBef>
                <a:spcPts val="0"/>
              </a:spcBef>
              <a:buNone/>
              <a:defRPr sz="1800" cap="none" spc="100" baseline="0">
                <a:solidFill>
                  <a:schemeClr val="tx1"/>
                </a:solidFill>
                <a:latin typeface="+mn-lt"/>
              </a:defRPr>
            </a:lvl1pPr>
          </a:lstStyle>
          <a:p>
            <a:pPr lvl="0"/>
            <a:r>
              <a:rPr lang="en-US" dirty="0"/>
              <a:t>Click to add text</a:t>
            </a:r>
          </a:p>
        </p:txBody>
      </p:sp>
      <p:sp>
        <p:nvSpPr>
          <p:cNvPr id="33" name="Text Placeholder 10">
            <a:extLst>
              <a:ext uri="{FF2B5EF4-FFF2-40B4-BE49-F238E27FC236}">
                <a16:creationId xmlns:a16="http://schemas.microsoft.com/office/drawing/2014/main" id="{8D809314-142B-40CA-8424-37611F5E9C1F}"/>
              </a:ext>
            </a:extLst>
          </p:cNvPr>
          <p:cNvSpPr>
            <a:spLocks noGrp="1"/>
          </p:cNvSpPr>
          <p:nvPr>
            <p:ph type="body" sz="quarter" idx="23" hasCustomPrompt="1"/>
          </p:nvPr>
        </p:nvSpPr>
        <p:spPr>
          <a:xfrm>
            <a:off x="8414657" y="3253816"/>
            <a:ext cx="2939143" cy="469089"/>
          </a:xfrm>
          <a:prstGeom prst="rect">
            <a:avLst/>
          </a:prstGeom>
        </p:spPr>
        <p:txBody>
          <a:bodyPr anchor="t"/>
          <a:lstStyle>
            <a:lvl1pPr marL="0" indent="0" algn="ctr">
              <a:lnSpc>
                <a:spcPct val="125000"/>
              </a:lnSpc>
              <a:spcBef>
                <a:spcPts val="0"/>
              </a:spcBef>
              <a:buNone/>
              <a:defRPr sz="1400" cap="none" spc="100" baseline="0">
                <a:solidFill>
                  <a:schemeClr val="tx1"/>
                </a:solidFill>
                <a:latin typeface="+mn-lt"/>
              </a:defRPr>
            </a:lvl1pPr>
          </a:lstStyle>
          <a:p>
            <a:pPr lvl="0"/>
            <a:r>
              <a:rPr lang="en-US" dirty="0"/>
              <a:t>Click to add text</a:t>
            </a:r>
          </a:p>
        </p:txBody>
      </p:sp>
      <p:sp>
        <p:nvSpPr>
          <p:cNvPr id="16" name="Picture Placeholder 8">
            <a:extLst>
              <a:ext uri="{FF2B5EF4-FFF2-40B4-BE49-F238E27FC236}">
                <a16:creationId xmlns:a16="http://schemas.microsoft.com/office/drawing/2014/main" id="{3B652552-1A5B-4884-9BDF-1A2663959342}"/>
              </a:ext>
            </a:extLst>
          </p:cNvPr>
          <p:cNvSpPr>
            <a:spLocks noGrp="1"/>
          </p:cNvSpPr>
          <p:nvPr>
            <p:ph type="pic" sz="quarter" idx="14" hasCustomPrompt="1"/>
          </p:nvPr>
        </p:nvSpPr>
        <p:spPr>
          <a:xfrm>
            <a:off x="0" y="4234542"/>
            <a:ext cx="12191999" cy="2623457"/>
          </a:xfrm>
          <a:prstGeom prst="rect">
            <a:avLst/>
          </a:prstGeom>
        </p:spPr>
        <p:txBody>
          <a:bodyPr/>
          <a:lstStyle>
            <a:lvl1pPr marL="0" indent="0" algn="ctr">
              <a:buNone/>
              <a:defRPr/>
            </a:lvl1pPr>
          </a:lstStyle>
          <a:p>
            <a:r>
              <a:rPr lang="en-US" dirty="0"/>
              <a:t>Click to add photo</a:t>
            </a:r>
          </a:p>
        </p:txBody>
      </p:sp>
      <p:sp>
        <p:nvSpPr>
          <p:cNvPr id="36" name="Date Placeholder 3">
            <a:extLst>
              <a:ext uri="{FF2B5EF4-FFF2-40B4-BE49-F238E27FC236}">
                <a16:creationId xmlns:a16="http://schemas.microsoft.com/office/drawing/2014/main" id="{5C7A8808-3BA5-498D-8E57-CAB9DF0182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37" name="Footer Placeholder 4">
            <a:extLst>
              <a:ext uri="{FF2B5EF4-FFF2-40B4-BE49-F238E27FC236}">
                <a16:creationId xmlns:a16="http://schemas.microsoft.com/office/drawing/2014/main" id="{742EE3D7-DACC-458E-82B0-EC87F8BAE8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38" name="Slide Number Placeholder 5">
            <a:extLst>
              <a:ext uri="{FF2B5EF4-FFF2-40B4-BE49-F238E27FC236}">
                <a16:creationId xmlns:a16="http://schemas.microsoft.com/office/drawing/2014/main" id="{8ED908E6-B839-44D9-AFFC-E5E5E592E5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182226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Competi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1225E-57F6-4605-A684-F9B30F1F664E}"/>
              </a:ext>
            </a:extLst>
          </p:cNvPr>
          <p:cNvSpPr>
            <a:spLocks noGrp="1"/>
          </p:cNvSpPr>
          <p:nvPr>
            <p:ph type="title" hasCustomPrompt="1"/>
          </p:nvPr>
        </p:nvSpPr>
        <p:spPr>
          <a:xfrm>
            <a:off x="809568" y="2450440"/>
            <a:ext cx="4143432" cy="548711"/>
          </a:xfrm>
          <a:prstGeom prst="rect">
            <a:avLst/>
          </a:prstGeom>
        </p:spPr>
        <p:txBody>
          <a:bodyPr anchor="b"/>
          <a:lstStyle>
            <a:lvl1pPr>
              <a:defRPr sz="2400" cap="all" spc="100" baseline="0">
                <a:solidFill>
                  <a:schemeClr val="accent2"/>
                </a:solidFill>
              </a:defRPr>
            </a:lvl1pPr>
          </a:lstStyle>
          <a:p>
            <a:r>
              <a:rPr lang="en-US" dirty="0"/>
              <a:t>Click to add title</a:t>
            </a:r>
          </a:p>
        </p:txBody>
      </p:sp>
      <p:sp>
        <p:nvSpPr>
          <p:cNvPr id="7" name="Picture Placeholder 8">
            <a:extLst>
              <a:ext uri="{FF2B5EF4-FFF2-40B4-BE49-F238E27FC236}">
                <a16:creationId xmlns:a16="http://schemas.microsoft.com/office/drawing/2014/main" id="{C93927AF-DF09-4CE5-8767-B2ECF0215BF5}"/>
              </a:ext>
            </a:extLst>
          </p:cNvPr>
          <p:cNvSpPr>
            <a:spLocks noGrp="1"/>
          </p:cNvSpPr>
          <p:nvPr>
            <p:ph type="pic" sz="quarter" idx="10" hasCustomPrompt="1"/>
          </p:nvPr>
        </p:nvSpPr>
        <p:spPr>
          <a:xfrm>
            <a:off x="4837756" y="0"/>
            <a:ext cx="7354243" cy="2862470"/>
          </a:xfrm>
          <a:prstGeom prst="rect">
            <a:avLst/>
          </a:prstGeom>
        </p:spPr>
        <p:txBody>
          <a:bodyPr/>
          <a:lstStyle>
            <a:lvl1pPr marL="0" indent="0" algn="ctr">
              <a:buNone/>
              <a:defRPr/>
            </a:lvl1pPr>
          </a:lstStyle>
          <a:p>
            <a:r>
              <a:rPr lang="en-US" dirty="0"/>
              <a:t>Click to add photo</a:t>
            </a:r>
          </a:p>
        </p:txBody>
      </p:sp>
      <p:sp>
        <p:nvSpPr>
          <p:cNvPr id="12" name="Text Placeholder 10">
            <a:extLst>
              <a:ext uri="{FF2B5EF4-FFF2-40B4-BE49-F238E27FC236}">
                <a16:creationId xmlns:a16="http://schemas.microsoft.com/office/drawing/2014/main" id="{AE2342C8-E968-4F49-930C-F5C43F88F0BF}"/>
              </a:ext>
            </a:extLst>
          </p:cNvPr>
          <p:cNvSpPr>
            <a:spLocks noGrp="1"/>
          </p:cNvSpPr>
          <p:nvPr>
            <p:ph type="body" sz="quarter" idx="16" hasCustomPrompt="1"/>
          </p:nvPr>
        </p:nvSpPr>
        <p:spPr>
          <a:xfrm>
            <a:off x="819728" y="3365446"/>
            <a:ext cx="4953000"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1" name="Text Placeholder 10">
            <a:extLst>
              <a:ext uri="{FF2B5EF4-FFF2-40B4-BE49-F238E27FC236}">
                <a16:creationId xmlns:a16="http://schemas.microsoft.com/office/drawing/2014/main" id="{FE8D114B-8AAB-41D6-AFCF-750066A65291}"/>
              </a:ext>
            </a:extLst>
          </p:cNvPr>
          <p:cNvSpPr>
            <a:spLocks noGrp="1"/>
          </p:cNvSpPr>
          <p:nvPr>
            <p:ph type="body" sz="quarter" idx="12" hasCustomPrompt="1"/>
          </p:nvPr>
        </p:nvSpPr>
        <p:spPr>
          <a:xfrm>
            <a:off x="819728" y="3744950"/>
            <a:ext cx="4953000" cy="2046251"/>
          </a:xfrm>
          <a:prstGeom prst="rect">
            <a:avLst/>
          </a:prstGeom>
        </p:spPr>
        <p:txBody>
          <a:bodyPr anchor="t"/>
          <a:lstStyle>
            <a:lvl1pPr marL="0" indent="0" algn="l">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15" name="Text Placeholder 10">
            <a:extLst>
              <a:ext uri="{FF2B5EF4-FFF2-40B4-BE49-F238E27FC236}">
                <a16:creationId xmlns:a16="http://schemas.microsoft.com/office/drawing/2014/main" id="{DCCC938D-0BC7-4BBB-BBF2-B830D9D0C13A}"/>
              </a:ext>
            </a:extLst>
          </p:cNvPr>
          <p:cNvSpPr>
            <a:spLocks noGrp="1"/>
          </p:cNvSpPr>
          <p:nvPr>
            <p:ph type="body" sz="quarter" idx="18" hasCustomPrompt="1"/>
          </p:nvPr>
        </p:nvSpPr>
        <p:spPr>
          <a:xfrm>
            <a:off x="6400800" y="3365446"/>
            <a:ext cx="4953000"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4" name="Text Placeholder 10">
            <a:extLst>
              <a:ext uri="{FF2B5EF4-FFF2-40B4-BE49-F238E27FC236}">
                <a16:creationId xmlns:a16="http://schemas.microsoft.com/office/drawing/2014/main" id="{796405D2-E28F-41EC-844E-034C5D70725D}"/>
              </a:ext>
            </a:extLst>
          </p:cNvPr>
          <p:cNvSpPr>
            <a:spLocks noGrp="1"/>
          </p:cNvSpPr>
          <p:nvPr>
            <p:ph type="body" sz="quarter" idx="17" hasCustomPrompt="1"/>
          </p:nvPr>
        </p:nvSpPr>
        <p:spPr>
          <a:xfrm>
            <a:off x="6400800" y="3744950"/>
            <a:ext cx="4953000" cy="2046251"/>
          </a:xfrm>
          <a:prstGeom prst="rect">
            <a:avLst/>
          </a:prstGeom>
        </p:spPr>
        <p:txBody>
          <a:bodyPr anchor="t"/>
          <a:lstStyle>
            <a:lvl1pPr marL="0" indent="0" algn="l">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8" name="Date Placeholder 3">
            <a:extLst>
              <a:ext uri="{FF2B5EF4-FFF2-40B4-BE49-F238E27FC236}">
                <a16:creationId xmlns:a16="http://schemas.microsoft.com/office/drawing/2014/main" id="{8751D887-2419-4911-A7CC-9B5A598D71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9" name="Footer Placeholder 4">
            <a:extLst>
              <a:ext uri="{FF2B5EF4-FFF2-40B4-BE49-F238E27FC236}">
                <a16:creationId xmlns:a16="http://schemas.microsoft.com/office/drawing/2014/main" id="{B8B214E0-C574-4CE5-8FF0-E0F965A4A0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0" name="Slide Number Placeholder 5">
            <a:extLst>
              <a:ext uri="{FF2B5EF4-FFF2-40B4-BE49-F238E27FC236}">
                <a16:creationId xmlns:a16="http://schemas.microsoft.com/office/drawing/2014/main" id="{6C033920-FB08-49F3-8A75-14E68EF78D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651951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ur Competition v2">
    <p:spTree>
      <p:nvGrpSpPr>
        <p:cNvPr id="1" name=""/>
        <p:cNvGrpSpPr/>
        <p:nvPr/>
      </p:nvGrpSpPr>
      <p:grpSpPr>
        <a:xfrm>
          <a:off x="0" y="0"/>
          <a:ext cx="0" cy="0"/>
          <a:chOff x="0" y="0"/>
          <a:chExt cx="0" cy="0"/>
        </a:xfrm>
      </p:grpSpPr>
      <p:pic>
        <p:nvPicPr>
          <p:cNvPr id="49" name="Graphic 48">
            <a:extLst>
              <a:ext uri="{FF2B5EF4-FFF2-40B4-BE49-F238E27FC236}">
                <a16:creationId xmlns:a16="http://schemas.microsoft.com/office/drawing/2014/main" id="{CC3C8467-268E-4ABA-B4F5-0808AFBB278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6237133"/>
            <a:ext cx="12191999" cy="620867"/>
          </a:xfrm>
          <a:prstGeom prst="rect">
            <a:avLst/>
          </a:prstGeom>
        </p:spPr>
      </p:pic>
      <p:cxnSp>
        <p:nvCxnSpPr>
          <p:cNvPr id="18" name="Straight Connector 17">
            <a:extLst>
              <a:ext uri="{FF2B5EF4-FFF2-40B4-BE49-F238E27FC236}">
                <a16:creationId xmlns:a16="http://schemas.microsoft.com/office/drawing/2014/main" id="{D69FF8FD-CDD1-4BEE-8DB9-0CD4BDE983AA}"/>
              </a:ext>
              <a:ext uri="{C183D7F6-B498-43B3-948B-1728B52AA6E4}">
                <adec:decorative xmlns:adec="http://schemas.microsoft.com/office/drawing/2017/decorative" val="1"/>
              </a:ext>
            </a:extLst>
          </p:cNvPr>
          <p:cNvCxnSpPr>
            <a:cxnSpLocks/>
          </p:cNvCxnSpPr>
          <p:nvPr userDrawn="1"/>
        </p:nvCxnSpPr>
        <p:spPr>
          <a:xfrm>
            <a:off x="7335793" y="766762"/>
            <a:ext cx="0" cy="490390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9F1257F-A86F-48F4-BFFA-9BFB4355ED20}"/>
              </a:ext>
              <a:ext uri="{C183D7F6-B498-43B3-948B-1728B52AA6E4}">
                <adec:decorative xmlns:adec="http://schemas.microsoft.com/office/drawing/2017/decorative" val="1"/>
              </a:ext>
            </a:extLst>
          </p:cNvPr>
          <p:cNvCxnSpPr>
            <a:cxnSpLocks/>
          </p:cNvCxnSpPr>
          <p:nvPr userDrawn="1"/>
        </p:nvCxnSpPr>
        <p:spPr>
          <a:xfrm rot="5400000">
            <a:off x="7334351" y="757238"/>
            <a:ext cx="0" cy="490390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FD01FCA-DF30-466C-9EAE-B0A13CF25D3B}"/>
              </a:ext>
              <a:ext uri="{C183D7F6-B498-43B3-948B-1728B52AA6E4}">
                <adec:decorative xmlns:adec="http://schemas.microsoft.com/office/drawing/2017/decorative" val="1"/>
              </a:ext>
            </a:extLst>
          </p:cNvPr>
          <p:cNvSpPr/>
          <p:nvPr userDrawn="1"/>
        </p:nvSpPr>
        <p:spPr>
          <a:xfrm>
            <a:off x="5831167" y="4486275"/>
            <a:ext cx="622236" cy="622236"/>
          </a:xfrm>
          <a:prstGeom prst="rect">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56F9F0CF-5966-47C2-9A41-0CD85E85D264}"/>
              </a:ext>
              <a:ext uri="{C183D7F6-B498-43B3-948B-1728B52AA6E4}">
                <adec:decorative xmlns:adec="http://schemas.microsoft.com/office/drawing/2017/decorative" val="1"/>
              </a:ext>
            </a:extLst>
          </p:cNvPr>
          <p:cNvSpPr/>
          <p:nvPr userDrawn="1"/>
        </p:nvSpPr>
        <p:spPr>
          <a:xfrm>
            <a:off x="4564642" y="4047275"/>
            <a:ext cx="622236" cy="622236"/>
          </a:xfrm>
          <a:prstGeom prst="rect">
            <a:avLst/>
          </a:prstGeom>
          <a:noFill/>
          <a:ln w="285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92EFF630-FDAA-46A7-8CEE-21CAB6BC2507}"/>
              </a:ext>
              <a:ext uri="{C183D7F6-B498-43B3-948B-1728B52AA6E4}">
                <adec:decorative xmlns:adec="http://schemas.microsoft.com/office/drawing/2017/decorative" val="1"/>
              </a:ext>
            </a:extLst>
          </p:cNvPr>
          <p:cNvSpPr/>
          <p:nvPr userDrawn="1"/>
        </p:nvSpPr>
        <p:spPr>
          <a:xfrm>
            <a:off x="6229331" y="2163148"/>
            <a:ext cx="622236" cy="622236"/>
          </a:xfrm>
          <a:prstGeom prst="rect">
            <a:avLst/>
          </a:prstGeom>
          <a:no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383BA8C-6DBE-4569-B07B-9FB55F80D616}"/>
              </a:ext>
              <a:ext uri="{C183D7F6-B498-43B3-948B-1728B52AA6E4}">
                <adec:decorative xmlns:adec="http://schemas.microsoft.com/office/drawing/2017/decorative" val="1"/>
              </a:ext>
            </a:extLst>
          </p:cNvPr>
          <p:cNvSpPr/>
          <p:nvPr userDrawn="1"/>
        </p:nvSpPr>
        <p:spPr>
          <a:xfrm>
            <a:off x="7859108" y="3573553"/>
            <a:ext cx="622236" cy="622236"/>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1108DE16-ABA8-4BC8-93C4-F8A521C8A509}"/>
              </a:ext>
              <a:ext uri="{C183D7F6-B498-43B3-948B-1728B52AA6E4}">
                <adec:decorative xmlns:adec="http://schemas.microsoft.com/office/drawing/2017/decorative" val="1"/>
              </a:ext>
            </a:extLst>
          </p:cNvPr>
          <p:cNvSpPr/>
          <p:nvPr userDrawn="1"/>
        </p:nvSpPr>
        <p:spPr>
          <a:xfrm>
            <a:off x="9795826" y="4201049"/>
            <a:ext cx="622236" cy="622236"/>
          </a:xfrm>
          <a:prstGeom prst="rect">
            <a:avLst/>
          </a:prstGeom>
          <a:no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E93C062E-DD5E-49BC-A10D-F70C1931F00A}"/>
              </a:ext>
              <a:ext uri="{C183D7F6-B498-43B3-948B-1728B52AA6E4}">
                <adec:decorative xmlns:adec="http://schemas.microsoft.com/office/drawing/2017/decorative" val="1"/>
              </a:ext>
            </a:extLst>
          </p:cNvPr>
          <p:cNvSpPr/>
          <p:nvPr userDrawn="1"/>
        </p:nvSpPr>
        <p:spPr>
          <a:xfrm>
            <a:off x="7962756" y="1603981"/>
            <a:ext cx="2057805" cy="767123"/>
          </a:xfrm>
          <a:prstGeom prst="rect">
            <a:avLst/>
          </a:prstGeom>
          <a:no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1799781-E0A0-4C4E-A069-37290BED8FE5}"/>
              </a:ext>
            </a:extLst>
          </p:cNvPr>
          <p:cNvSpPr>
            <a:spLocks noGrp="1"/>
          </p:cNvSpPr>
          <p:nvPr>
            <p:ph type="title" hasCustomPrompt="1"/>
          </p:nvPr>
        </p:nvSpPr>
        <p:spPr>
          <a:xfrm>
            <a:off x="740427" y="571145"/>
            <a:ext cx="5355570" cy="438144"/>
          </a:xfrm>
          <a:prstGeom prst="rect">
            <a:avLst/>
          </a:prstGeom>
        </p:spPr>
        <p:txBody>
          <a:bodyPr/>
          <a:lstStyle>
            <a:lvl1pPr>
              <a:defRPr sz="2400" cap="all" spc="100" baseline="0">
                <a:solidFill>
                  <a:schemeClr val="accent2"/>
                </a:solidFill>
              </a:defRPr>
            </a:lvl1pPr>
          </a:lstStyle>
          <a:p>
            <a:r>
              <a:rPr lang="en-US" dirty="0"/>
              <a:t>Click to add title</a:t>
            </a:r>
          </a:p>
        </p:txBody>
      </p:sp>
      <p:sp>
        <p:nvSpPr>
          <p:cNvPr id="38" name="Text Placeholder 10">
            <a:extLst>
              <a:ext uri="{FF2B5EF4-FFF2-40B4-BE49-F238E27FC236}">
                <a16:creationId xmlns:a16="http://schemas.microsoft.com/office/drawing/2014/main" id="{5D896357-F0C4-4728-BE54-A809E6E3100F}"/>
              </a:ext>
            </a:extLst>
          </p:cNvPr>
          <p:cNvSpPr>
            <a:spLocks noGrp="1"/>
          </p:cNvSpPr>
          <p:nvPr>
            <p:ph type="body" sz="quarter" idx="16" hasCustomPrompt="1"/>
          </p:nvPr>
        </p:nvSpPr>
        <p:spPr>
          <a:xfrm>
            <a:off x="6463262" y="311795"/>
            <a:ext cx="1706966" cy="426393"/>
          </a:xfrm>
          <a:prstGeom prst="rect">
            <a:avLst/>
          </a:prstGeom>
        </p:spPr>
        <p:txBody>
          <a:bodyPr anchor="b"/>
          <a:lstStyle>
            <a:lvl1pPr marL="0" indent="0" algn="ctr">
              <a:buNone/>
              <a:defRPr sz="1400" cap="all" spc="100" baseline="0">
                <a:solidFill>
                  <a:schemeClr val="bg1">
                    <a:lumMod val="50000"/>
                  </a:schemeClr>
                </a:solidFill>
                <a:latin typeface="+mj-lt"/>
              </a:defRPr>
            </a:lvl1pPr>
          </a:lstStyle>
          <a:p>
            <a:pPr lvl="0"/>
            <a:r>
              <a:rPr lang="en-US" dirty="0"/>
              <a:t>Click to add name</a:t>
            </a:r>
          </a:p>
        </p:txBody>
      </p:sp>
      <p:sp>
        <p:nvSpPr>
          <p:cNvPr id="42" name="Text Placeholder 10">
            <a:extLst>
              <a:ext uri="{FF2B5EF4-FFF2-40B4-BE49-F238E27FC236}">
                <a16:creationId xmlns:a16="http://schemas.microsoft.com/office/drawing/2014/main" id="{CB13D4EF-593A-4D3C-9712-515EE5A358AC}"/>
              </a:ext>
            </a:extLst>
          </p:cNvPr>
          <p:cNvSpPr>
            <a:spLocks noGrp="1"/>
          </p:cNvSpPr>
          <p:nvPr>
            <p:ph type="body" sz="quarter" idx="20" hasCustomPrompt="1"/>
          </p:nvPr>
        </p:nvSpPr>
        <p:spPr>
          <a:xfrm>
            <a:off x="8026762" y="1774346"/>
            <a:ext cx="1929792" cy="426393"/>
          </a:xfrm>
          <a:prstGeom prst="rect">
            <a:avLst/>
          </a:prstGeom>
        </p:spPr>
        <p:txBody>
          <a:bodyPr anchor="ctr"/>
          <a:lstStyle>
            <a:lvl1pPr marL="0" indent="0" algn="ctr">
              <a:lnSpc>
                <a:spcPct val="80000"/>
              </a:lnSpc>
              <a:spcBef>
                <a:spcPts val="0"/>
              </a:spcBef>
              <a:buNone/>
              <a:defRPr sz="2000" cap="all" spc="100" baseline="0">
                <a:solidFill>
                  <a:schemeClr val="accent6">
                    <a:lumMod val="50000"/>
                  </a:schemeClr>
                </a:solidFill>
                <a:latin typeface="+mj-lt"/>
              </a:defRPr>
            </a:lvl1pPr>
          </a:lstStyle>
          <a:p>
            <a:pPr lvl="0"/>
            <a:r>
              <a:rPr lang="en-US" dirty="0"/>
              <a:t>Click to add name</a:t>
            </a:r>
          </a:p>
        </p:txBody>
      </p:sp>
      <p:sp>
        <p:nvSpPr>
          <p:cNvPr id="47" name="Text Placeholder 10">
            <a:extLst>
              <a:ext uri="{FF2B5EF4-FFF2-40B4-BE49-F238E27FC236}">
                <a16:creationId xmlns:a16="http://schemas.microsoft.com/office/drawing/2014/main" id="{449D2BE7-8177-406D-94BB-001D561B5A89}"/>
              </a:ext>
            </a:extLst>
          </p:cNvPr>
          <p:cNvSpPr>
            <a:spLocks noGrp="1"/>
          </p:cNvSpPr>
          <p:nvPr>
            <p:ph type="body" sz="quarter" idx="25" hasCustomPrompt="1"/>
          </p:nvPr>
        </p:nvSpPr>
        <p:spPr>
          <a:xfrm>
            <a:off x="6083673" y="2261070"/>
            <a:ext cx="913553" cy="426393"/>
          </a:xfrm>
          <a:prstGeom prst="rect">
            <a:avLst/>
          </a:prstGeom>
        </p:spPr>
        <p:txBody>
          <a:bodyPr anchor="ctr"/>
          <a:lstStyle>
            <a:lvl1pPr marL="0" indent="0" algn="ctr">
              <a:buNone/>
              <a:defRPr sz="1600" cap="all" spc="100" baseline="0">
                <a:solidFill>
                  <a:schemeClr val="accent4">
                    <a:lumMod val="50000"/>
                  </a:schemeClr>
                </a:solidFill>
                <a:latin typeface="+mj-lt"/>
              </a:defRPr>
            </a:lvl1pPr>
          </a:lstStyle>
          <a:p>
            <a:pPr lvl="0"/>
            <a:r>
              <a:rPr lang="en-US" dirty="0"/>
              <a:t>name</a:t>
            </a:r>
          </a:p>
        </p:txBody>
      </p:sp>
      <p:sp>
        <p:nvSpPr>
          <p:cNvPr id="40" name="Text Placeholder 10">
            <a:extLst>
              <a:ext uri="{FF2B5EF4-FFF2-40B4-BE49-F238E27FC236}">
                <a16:creationId xmlns:a16="http://schemas.microsoft.com/office/drawing/2014/main" id="{FD164278-C8C4-4514-8B3E-9505CB674743}"/>
              </a:ext>
            </a:extLst>
          </p:cNvPr>
          <p:cNvSpPr>
            <a:spLocks noGrp="1"/>
          </p:cNvSpPr>
          <p:nvPr>
            <p:ph type="body" sz="quarter" idx="18" hasCustomPrompt="1"/>
          </p:nvPr>
        </p:nvSpPr>
        <p:spPr>
          <a:xfrm>
            <a:off x="3149242" y="3061800"/>
            <a:ext cx="1706966" cy="426393"/>
          </a:xfrm>
          <a:prstGeom prst="rect">
            <a:avLst/>
          </a:prstGeom>
        </p:spPr>
        <p:txBody>
          <a:bodyPr anchor="t"/>
          <a:lstStyle>
            <a:lvl1pPr marL="0" indent="0" algn="r">
              <a:buNone/>
              <a:defRPr sz="1400" cap="all" spc="100" baseline="0">
                <a:solidFill>
                  <a:schemeClr val="bg1">
                    <a:lumMod val="50000"/>
                  </a:schemeClr>
                </a:solidFill>
                <a:latin typeface="+mj-lt"/>
              </a:defRPr>
            </a:lvl1pPr>
          </a:lstStyle>
          <a:p>
            <a:pPr lvl="0"/>
            <a:r>
              <a:rPr lang="en-US" dirty="0"/>
              <a:t>Click to add name</a:t>
            </a:r>
          </a:p>
        </p:txBody>
      </p:sp>
      <p:sp>
        <p:nvSpPr>
          <p:cNvPr id="41" name="Text Placeholder 10">
            <a:extLst>
              <a:ext uri="{FF2B5EF4-FFF2-40B4-BE49-F238E27FC236}">
                <a16:creationId xmlns:a16="http://schemas.microsoft.com/office/drawing/2014/main" id="{45FF02C4-FA25-4AE4-B4EF-D106CDD0FEB4}"/>
              </a:ext>
            </a:extLst>
          </p:cNvPr>
          <p:cNvSpPr>
            <a:spLocks noGrp="1"/>
          </p:cNvSpPr>
          <p:nvPr>
            <p:ph type="body" sz="quarter" idx="19" hasCustomPrompt="1"/>
          </p:nvPr>
        </p:nvSpPr>
        <p:spPr>
          <a:xfrm>
            <a:off x="9795826" y="3061800"/>
            <a:ext cx="1706966" cy="426393"/>
          </a:xfrm>
          <a:prstGeom prst="rect">
            <a:avLst/>
          </a:prstGeom>
        </p:spPr>
        <p:txBody>
          <a:bodyPr anchor="t"/>
          <a:lstStyle>
            <a:lvl1pPr marL="0" indent="0" algn="l">
              <a:buNone/>
              <a:defRPr sz="1400" cap="all" spc="100" baseline="0">
                <a:solidFill>
                  <a:schemeClr val="bg1">
                    <a:lumMod val="50000"/>
                  </a:schemeClr>
                </a:solidFill>
                <a:latin typeface="+mj-lt"/>
              </a:defRPr>
            </a:lvl1pPr>
          </a:lstStyle>
          <a:p>
            <a:pPr lvl="0"/>
            <a:r>
              <a:rPr lang="en-US" dirty="0"/>
              <a:t>Click to add name</a:t>
            </a:r>
          </a:p>
        </p:txBody>
      </p:sp>
      <p:sp>
        <p:nvSpPr>
          <p:cNvPr id="45" name="Text Placeholder 10">
            <a:extLst>
              <a:ext uri="{FF2B5EF4-FFF2-40B4-BE49-F238E27FC236}">
                <a16:creationId xmlns:a16="http://schemas.microsoft.com/office/drawing/2014/main" id="{2EA0BE42-73C1-43D0-9520-94265CBEE415}"/>
              </a:ext>
            </a:extLst>
          </p:cNvPr>
          <p:cNvSpPr>
            <a:spLocks noGrp="1"/>
          </p:cNvSpPr>
          <p:nvPr>
            <p:ph type="body" sz="quarter" idx="23" hasCustomPrompt="1"/>
          </p:nvPr>
        </p:nvSpPr>
        <p:spPr>
          <a:xfrm>
            <a:off x="7713450" y="3671475"/>
            <a:ext cx="913553" cy="426393"/>
          </a:xfrm>
          <a:prstGeom prst="rect">
            <a:avLst/>
          </a:prstGeom>
        </p:spPr>
        <p:txBody>
          <a:bodyPr anchor="ctr"/>
          <a:lstStyle>
            <a:lvl1pPr marL="0" indent="0" algn="ctr">
              <a:buNone/>
              <a:defRPr sz="1600" cap="all" spc="100" baseline="0">
                <a:solidFill>
                  <a:schemeClr val="bg2">
                    <a:lumMod val="50000"/>
                  </a:schemeClr>
                </a:solidFill>
                <a:latin typeface="+mj-lt"/>
              </a:defRPr>
            </a:lvl1pPr>
          </a:lstStyle>
          <a:p>
            <a:pPr lvl="0"/>
            <a:r>
              <a:rPr lang="en-US" dirty="0"/>
              <a:t>name</a:t>
            </a:r>
          </a:p>
        </p:txBody>
      </p:sp>
      <p:sp>
        <p:nvSpPr>
          <p:cNvPr id="43" name="Text Placeholder 10">
            <a:extLst>
              <a:ext uri="{FF2B5EF4-FFF2-40B4-BE49-F238E27FC236}">
                <a16:creationId xmlns:a16="http://schemas.microsoft.com/office/drawing/2014/main" id="{4E23821A-CE37-4CA8-82BC-5731CBD7BC63}"/>
              </a:ext>
            </a:extLst>
          </p:cNvPr>
          <p:cNvSpPr>
            <a:spLocks noGrp="1"/>
          </p:cNvSpPr>
          <p:nvPr>
            <p:ph type="body" sz="quarter" idx="21" hasCustomPrompt="1"/>
          </p:nvPr>
        </p:nvSpPr>
        <p:spPr>
          <a:xfrm>
            <a:off x="4418984" y="4145197"/>
            <a:ext cx="913553" cy="426393"/>
          </a:xfrm>
          <a:prstGeom prst="rect">
            <a:avLst/>
          </a:prstGeom>
        </p:spPr>
        <p:txBody>
          <a:bodyPr anchor="ctr"/>
          <a:lstStyle>
            <a:lvl1pPr marL="0" indent="0" algn="ctr">
              <a:buNone/>
              <a:defRPr sz="1600" cap="all" spc="100" baseline="0">
                <a:solidFill>
                  <a:schemeClr val="accent1">
                    <a:lumMod val="75000"/>
                  </a:schemeClr>
                </a:solidFill>
                <a:latin typeface="+mj-lt"/>
              </a:defRPr>
            </a:lvl1pPr>
          </a:lstStyle>
          <a:p>
            <a:pPr lvl="0"/>
            <a:r>
              <a:rPr lang="en-US" dirty="0"/>
              <a:t>name</a:t>
            </a:r>
          </a:p>
        </p:txBody>
      </p:sp>
      <p:sp>
        <p:nvSpPr>
          <p:cNvPr id="44" name="Text Placeholder 10">
            <a:extLst>
              <a:ext uri="{FF2B5EF4-FFF2-40B4-BE49-F238E27FC236}">
                <a16:creationId xmlns:a16="http://schemas.microsoft.com/office/drawing/2014/main" id="{83ED92E9-F268-4C1E-9440-F605C9EBD510}"/>
              </a:ext>
            </a:extLst>
          </p:cNvPr>
          <p:cNvSpPr>
            <a:spLocks noGrp="1"/>
          </p:cNvSpPr>
          <p:nvPr>
            <p:ph type="body" sz="quarter" idx="22" hasCustomPrompt="1"/>
          </p:nvPr>
        </p:nvSpPr>
        <p:spPr>
          <a:xfrm>
            <a:off x="5685509" y="4584197"/>
            <a:ext cx="913553" cy="426393"/>
          </a:xfrm>
          <a:prstGeom prst="rect">
            <a:avLst/>
          </a:prstGeom>
        </p:spPr>
        <p:txBody>
          <a:bodyPr anchor="ctr"/>
          <a:lstStyle>
            <a:lvl1pPr marL="0" indent="0" algn="ctr">
              <a:buNone/>
              <a:defRPr sz="1600" cap="all" spc="100" baseline="0">
                <a:solidFill>
                  <a:schemeClr val="accent1">
                    <a:lumMod val="50000"/>
                  </a:schemeClr>
                </a:solidFill>
                <a:latin typeface="+mj-lt"/>
              </a:defRPr>
            </a:lvl1pPr>
          </a:lstStyle>
          <a:p>
            <a:pPr lvl="0"/>
            <a:r>
              <a:rPr lang="en-US" dirty="0"/>
              <a:t>name</a:t>
            </a:r>
          </a:p>
        </p:txBody>
      </p:sp>
      <p:sp>
        <p:nvSpPr>
          <p:cNvPr id="46" name="Text Placeholder 10">
            <a:extLst>
              <a:ext uri="{FF2B5EF4-FFF2-40B4-BE49-F238E27FC236}">
                <a16:creationId xmlns:a16="http://schemas.microsoft.com/office/drawing/2014/main" id="{B29F508B-CAFE-4871-8267-E5406A4D6C46}"/>
              </a:ext>
            </a:extLst>
          </p:cNvPr>
          <p:cNvSpPr>
            <a:spLocks noGrp="1"/>
          </p:cNvSpPr>
          <p:nvPr>
            <p:ph type="body" sz="quarter" idx="24" hasCustomPrompt="1"/>
          </p:nvPr>
        </p:nvSpPr>
        <p:spPr>
          <a:xfrm>
            <a:off x="9650168" y="4298971"/>
            <a:ext cx="913553" cy="426393"/>
          </a:xfrm>
          <a:prstGeom prst="rect">
            <a:avLst/>
          </a:prstGeom>
        </p:spPr>
        <p:txBody>
          <a:bodyPr anchor="ctr"/>
          <a:lstStyle>
            <a:lvl1pPr marL="0" indent="0" algn="ctr">
              <a:buNone/>
              <a:defRPr sz="1600" cap="all" spc="100" baseline="0">
                <a:solidFill>
                  <a:schemeClr val="bg2">
                    <a:lumMod val="75000"/>
                  </a:schemeClr>
                </a:solidFill>
                <a:latin typeface="+mj-lt"/>
              </a:defRPr>
            </a:lvl1pPr>
          </a:lstStyle>
          <a:p>
            <a:pPr lvl="0"/>
            <a:r>
              <a:rPr lang="en-US" dirty="0"/>
              <a:t>name</a:t>
            </a:r>
          </a:p>
        </p:txBody>
      </p:sp>
      <p:sp>
        <p:nvSpPr>
          <p:cNvPr id="39" name="Text Placeholder 10">
            <a:extLst>
              <a:ext uri="{FF2B5EF4-FFF2-40B4-BE49-F238E27FC236}">
                <a16:creationId xmlns:a16="http://schemas.microsoft.com/office/drawing/2014/main" id="{C40D7D1C-3379-42CE-B3D7-A585CDECBD11}"/>
              </a:ext>
            </a:extLst>
          </p:cNvPr>
          <p:cNvSpPr>
            <a:spLocks noGrp="1"/>
          </p:cNvSpPr>
          <p:nvPr>
            <p:ph type="body" sz="quarter" idx="17" hasCustomPrompt="1"/>
          </p:nvPr>
        </p:nvSpPr>
        <p:spPr>
          <a:xfrm>
            <a:off x="6463261" y="5683895"/>
            <a:ext cx="1706966" cy="426393"/>
          </a:xfrm>
          <a:prstGeom prst="rect">
            <a:avLst/>
          </a:prstGeom>
        </p:spPr>
        <p:txBody>
          <a:bodyPr anchor="t"/>
          <a:lstStyle>
            <a:lvl1pPr marL="0" indent="0" algn="ctr">
              <a:buNone/>
              <a:defRPr sz="1400" cap="all" spc="100" baseline="0">
                <a:solidFill>
                  <a:schemeClr val="bg1">
                    <a:lumMod val="50000"/>
                  </a:schemeClr>
                </a:solidFill>
                <a:latin typeface="+mj-lt"/>
              </a:defRPr>
            </a:lvl1pPr>
          </a:lstStyle>
          <a:p>
            <a:pPr lvl="0"/>
            <a:r>
              <a:rPr lang="en-US" dirty="0"/>
              <a:t>Click to add name</a:t>
            </a:r>
          </a:p>
        </p:txBody>
      </p:sp>
      <p:sp>
        <p:nvSpPr>
          <p:cNvPr id="3" name="Date Placeholder 2">
            <a:extLst>
              <a:ext uri="{FF2B5EF4-FFF2-40B4-BE49-F238E27FC236}">
                <a16:creationId xmlns:a16="http://schemas.microsoft.com/office/drawing/2014/main" id="{35129BD8-DBDF-484C-89DD-80EDD7B827E7}"/>
              </a:ext>
            </a:extLst>
          </p:cNvPr>
          <p:cNvSpPr>
            <a:spLocks noGrp="1"/>
          </p:cNvSpPr>
          <p:nvPr>
            <p:ph type="dt" sz="half" idx="10"/>
          </p:nvPr>
        </p:nvSpPr>
        <p:spPr>
          <a:xfrm>
            <a:off x="838200" y="6356350"/>
            <a:ext cx="2743200" cy="365125"/>
          </a:xfrm>
          <a:prstGeom prst="rect">
            <a:avLst/>
          </a:prstGeom>
        </p:spPr>
        <p:txBody>
          <a:bodyPr/>
          <a:lstStyle>
            <a:lvl1pPr>
              <a:defRPr>
                <a:solidFill>
                  <a:schemeClr val="bg1"/>
                </a:solidFill>
              </a:defRPr>
            </a:lvl1pPr>
          </a:lstStyle>
          <a:p>
            <a:r>
              <a:rPr lang="en-US" dirty="0"/>
              <a:t>20XX</a:t>
            </a:r>
          </a:p>
        </p:txBody>
      </p:sp>
      <p:sp>
        <p:nvSpPr>
          <p:cNvPr id="4" name="Footer Placeholder 3">
            <a:extLst>
              <a:ext uri="{FF2B5EF4-FFF2-40B4-BE49-F238E27FC236}">
                <a16:creationId xmlns:a16="http://schemas.microsoft.com/office/drawing/2014/main" id="{8CF621E8-9FBF-4DC8-AA1D-234C0A47D713}"/>
              </a:ext>
            </a:extLst>
          </p:cNvPr>
          <p:cNvSpPr>
            <a:spLocks noGrp="1"/>
          </p:cNvSpPr>
          <p:nvPr>
            <p:ph type="ftr" sz="quarter" idx="11"/>
          </p:nvPr>
        </p:nvSpPr>
        <p:spPr>
          <a:xfrm>
            <a:off x="4038600" y="6356350"/>
            <a:ext cx="4114800" cy="365125"/>
          </a:xfrm>
          <a:prstGeom prst="rect">
            <a:avLst/>
          </a:prstGeom>
        </p:spPr>
        <p:txBody>
          <a:bodyPr/>
          <a:lstStyle>
            <a:lvl1pPr>
              <a:defRPr>
                <a:solidFill>
                  <a:schemeClr val="bg1"/>
                </a:solidFill>
              </a:defRPr>
            </a:lvl1pPr>
          </a:lstStyle>
          <a:p>
            <a:r>
              <a:rPr lang="en-US" dirty="0"/>
              <a:t>Pitch deck</a:t>
            </a:r>
          </a:p>
        </p:txBody>
      </p:sp>
      <p:sp>
        <p:nvSpPr>
          <p:cNvPr id="5" name="Slide Number Placeholder 4">
            <a:extLst>
              <a:ext uri="{FF2B5EF4-FFF2-40B4-BE49-F238E27FC236}">
                <a16:creationId xmlns:a16="http://schemas.microsoft.com/office/drawing/2014/main" id="{1C1D5819-A04D-4AB0-A144-E7BBA3400317}"/>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160847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owth Strateg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B3D21-9143-4E6D-87CD-82F00F7DC6FA}"/>
              </a:ext>
            </a:extLst>
          </p:cNvPr>
          <p:cNvSpPr>
            <a:spLocks noGrp="1"/>
          </p:cNvSpPr>
          <p:nvPr>
            <p:ph type="title" hasCustomPrompt="1"/>
          </p:nvPr>
        </p:nvSpPr>
        <p:spPr>
          <a:xfrm>
            <a:off x="827314" y="627486"/>
            <a:ext cx="5268686" cy="568896"/>
          </a:xfrm>
          <a:prstGeom prst="rect">
            <a:avLst/>
          </a:prstGeom>
        </p:spPr>
        <p:txBody>
          <a:bodyPr anchor="ctr"/>
          <a:lstStyle>
            <a:lvl1pPr>
              <a:defRPr sz="2400" cap="all" spc="100" baseline="0">
                <a:solidFill>
                  <a:schemeClr val="accent2"/>
                </a:solidFill>
              </a:defRPr>
            </a:lvl1pPr>
          </a:lstStyle>
          <a:p>
            <a:r>
              <a:rPr lang="en-US" dirty="0"/>
              <a:t>Click to add title</a:t>
            </a:r>
          </a:p>
        </p:txBody>
      </p:sp>
      <p:sp>
        <p:nvSpPr>
          <p:cNvPr id="11" name="Text Placeholder 10">
            <a:extLst>
              <a:ext uri="{FF2B5EF4-FFF2-40B4-BE49-F238E27FC236}">
                <a16:creationId xmlns:a16="http://schemas.microsoft.com/office/drawing/2014/main" id="{235C24E7-D67D-40AA-B6B1-AE47659E18EC}"/>
              </a:ext>
            </a:extLst>
          </p:cNvPr>
          <p:cNvSpPr>
            <a:spLocks noGrp="1"/>
          </p:cNvSpPr>
          <p:nvPr>
            <p:ph type="body" sz="quarter" idx="33" hasCustomPrompt="1"/>
          </p:nvPr>
        </p:nvSpPr>
        <p:spPr>
          <a:xfrm>
            <a:off x="820438" y="1011439"/>
            <a:ext cx="4989233" cy="568896"/>
          </a:xfrm>
          <a:prstGeom prst="rect">
            <a:avLst/>
          </a:prstGeom>
        </p:spPr>
        <p:txBody>
          <a:bodyPr anchor="ctr"/>
          <a:lstStyle>
            <a:lvl1pPr marL="0" indent="0" algn="l">
              <a:buNone/>
              <a:defRPr sz="2000" cap="none" spc="100" baseline="0">
                <a:solidFill>
                  <a:schemeClr val="accent2"/>
                </a:solidFill>
                <a:latin typeface="+mn-lt"/>
              </a:defRPr>
            </a:lvl1pPr>
          </a:lstStyle>
          <a:p>
            <a:pPr lvl="0"/>
            <a:r>
              <a:rPr lang="en-US" dirty="0"/>
              <a:t>Click to add title</a:t>
            </a:r>
          </a:p>
        </p:txBody>
      </p:sp>
      <p:sp>
        <p:nvSpPr>
          <p:cNvPr id="19" name="Text Placeholder 14">
            <a:extLst>
              <a:ext uri="{FF2B5EF4-FFF2-40B4-BE49-F238E27FC236}">
                <a16:creationId xmlns:a16="http://schemas.microsoft.com/office/drawing/2014/main" id="{A756E9B8-BA57-4251-A0E6-DDADC29D95B9}"/>
              </a:ext>
            </a:extLst>
          </p:cNvPr>
          <p:cNvSpPr>
            <a:spLocks noGrp="1"/>
          </p:cNvSpPr>
          <p:nvPr>
            <p:ph type="body" sz="quarter" idx="26" hasCustomPrompt="1"/>
          </p:nvPr>
        </p:nvSpPr>
        <p:spPr>
          <a:xfrm>
            <a:off x="920666" y="2044485"/>
            <a:ext cx="1584471" cy="1121230"/>
          </a:xfrm>
          <a:prstGeom prst="rect">
            <a:avLst/>
          </a:prstGeom>
          <a:ln w="28575">
            <a:solidFill>
              <a:schemeClr val="accent5">
                <a:lumMod val="50000"/>
              </a:schemeClr>
            </a:solidFill>
          </a:ln>
        </p:spPr>
        <p:txBody>
          <a:bodyPr lIns="182880" rIns="182880" anchor="ctr"/>
          <a:lstStyle>
            <a:lvl1pPr marL="0" indent="0" algn="ctr">
              <a:lnSpc>
                <a:spcPct val="100000"/>
              </a:lnSpc>
              <a:buNone/>
              <a:defRPr sz="2000" cap="all" spc="200" baseline="0">
                <a:solidFill>
                  <a:schemeClr val="accent5">
                    <a:lumMod val="50000"/>
                  </a:schemeClr>
                </a:solidFill>
                <a:latin typeface="+mj-lt"/>
              </a:defRPr>
            </a:lvl1pPr>
          </a:lstStyle>
          <a:p>
            <a:pPr lvl="0"/>
            <a:r>
              <a:rPr lang="en-US" dirty="0"/>
              <a:t>Click to add name</a:t>
            </a:r>
          </a:p>
        </p:txBody>
      </p:sp>
      <p:sp>
        <p:nvSpPr>
          <p:cNvPr id="20" name="Text Placeholder 14">
            <a:extLst>
              <a:ext uri="{FF2B5EF4-FFF2-40B4-BE49-F238E27FC236}">
                <a16:creationId xmlns:a16="http://schemas.microsoft.com/office/drawing/2014/main" id="{C0B962B5-0EC7-48EC-A687-C206A69C56D6}"/>
              </a:ext>
            </a:extLst>
          </p:cNvPr>
          <p:cNvSpPr>
            <a:spLocks noGrp="1"/>
          </p:cNvSpPr>
          <p:nvPr>
            <p:ph type="body" sz="quarter" idx="13" hasCustomPrompt="1"/>
          </p:nvPr>
        </p:nvSpPr>
        <p:spPr>
          <a:xfrm>
            <a:off x="2727695" y="2044485"/>
            <a:ext cx="3081975" cy="1121230"/>
          </a:xfrm>
          <a:prstGeom prst="rect">
            <a:avLst/>
          </a:prstGeom>
        </p:spPr>
        <p:txBody>
          <a:bodyPr anchor="ctr"/>
          <a:lstStyle>
            <a:lvl1pPr marL="0" indent="0" algn="l">
              <a:lnSpc>
                <a:spcPct val="100000"/>
              </a:lnSpc>
              <a:spcBef>
                <a:spcPts val="0"/>
              </a:spcBef>
              <a:buNone/>
              <a:defRPr sz="1600" cap="none" spc="0" baseline="0">
                <a:solidFill>
                  <a:schemeClr val="tx1"/>
                </a:solidFill>
                <a:latin typeface="+mn-lt"/>
              </a:defRPr>
            </a:lvl1pPr>
          </a:lstStyle>
          <a:p>
            <a:pPr lvl="0"/>
            <a:r>
              <a:rPr lang="en-US" dirty="0"/>
              <a:t>Click to add text</a:t>
            </a:r>
          </a:p>
        </p:txBody>
      </p:sp>
      <p:sp>
        <p:nvSpPr>
          <p:cNvPr id="22" name="Text Placeholder 14">
            <a:extLst>
              <a:ext uri="{FF2B5EF4-FFF2-40B4-BE49-F238E27FC236}">
                <a16:creationId xmlns:a16="http://schemas.microsoft.com/office/drawing/2014/main" id="{1314A100-8075-4D1D-995C-34F5838D58F2}"/>
              </a:ext>
            </a:extLst>
          </p:cNvPr>
          <p:cNvSpPr>
            <a:spLocks noGrp="1"/>
          </p:cNvSpPr>
          <p:nvPr>
            <p:ph type="body" sz="quarter" idx="34" hasCustomPrompt="1"/>
          </p:nvPr>
        </p:nvSpPr>
        <p:spPr>
          <a:xfrm>
            <a:off x="920666" y="3428263"/>
            <a:ext cx="1584471" cy="1121230"/>
          </a:xfrm>
          <a:prstGeom prst="rect">
            <a:avLst/>
          </a:prstGeom>
          <a:ln w="28575">
            <a:solidFill>
              <a:schemeClr val="accent5">
                <a:lumMod val="50000"/>
              </a:schemeClr>
            </a:solidFill>
          </a:ln>
        </p:spPr>
        <p:txBody>
          <a:bodyPr lIns="182880" rIns="182880" anchor="ctr"/>
          <a:lstStyle>
            <a:lvl1pPr marL="0" indent="0" algn="ctr">
              <a:lnSpc>
                <a:spcPct val="100000"/>
              </a:lnSpc>
              <a:buNone/>
              <a:defRPr sz="2000" cap="all" spc="200" baseline="0">
                <a:solidFill>
                  <a:schemeClr val="accent5">
                    <a:lumMod val="50000"/>
                  </a:schemeClr>
                </a:solidFill>
                <a:latin typeface="+mj-lt"/>
              </a:defRPr>
            </a:lvl1pPr>
          </a:lstStyle>
          <a:p>
            <a:pPr lvl="0"/>
            <a:r>
              <a:rPr lang="en-US" dirty="0"/>
              <a:t>Click to add name</a:t>
            </a:r>
          </a:p>
        </p:txBody>
      </p:sp>
      <p:sp>
        <p:nvSpPr>
          <p:cNvPr id="23" name="Text Placeholder 14">
            <a:extLst>
              <a:ext uri="{FF2B5EF4-FFF2-40B4-BE49-F238E27FC236}">
                <a16:creationId xmlns:a16="http://schemas.microsoft.com/office/drawing/2014/main" id="{9C946523-4B92-4003-B43C-B01D972454F4}"/>
              </a:ext>
            </a:extLst>
          </p:cNvPr>
          <p:cNvSpPr>
            <a:spLocks noGrp="1"/>
          </p:cNvSpPr>
          <p:nvPr>
            <p:ph type="body" sz="quarter" idx="35" hasCustomPrompt="1"/>
          </p:nvPr>
        </p:nvSpPr>
        <p:spPr>
          <a:xfrm>
            <a:off x="2727695" y="3428263"/>
            <a:ext cx="3081975" cy="1121230"/>
          </a:xfrm>
          <a:prstGeom prst="rect">
            <a:avLst/>
          </a:prstGeom>
        </p:spPr>
        <p:txBody>
          <a:bodyPr anchor="ctr"/>
          <a:lstStyle>
            <a:lvl1pPr marL="0" indent="0" algn="l">
              <a:lnSpc>
                <a:spcPct val="100000"/>
              </a:lnSpc>
              <a:spcBef>
                <a:spcPts val="0"/>
              </a:spcBef>
              <a:buNone/>
              <a:defRPr sz="1600" cap="none" spc="0" baseline="0">
                <a:solidFill>
                  <a:schemeClr val="tx1"/>
                </a:solidFill>
                <a:latin typeface="+mn-lt"/>
              </a:defRPr>
            </a:lvl1pPr>
          </a:lstStyle>
          <a:p>
            <a:pPr lvl="0"/>
            <a:r>
              <a:rPr lang="en-US" dirty="0"/>
              <a:t>Click to add text</a:t>
            </a:r>
          </a:p>
        </p:txBody>
      </p:sp>
      <p:sp>
        <p:nvSpPr>
          <p:cNvPr id="25" name="Text Placeholder 14">
            <a:extLst>
              <a:ext uri="{FF2B5EF4-FFF2-40B4-BE49-F238E27FC236}">
                <a16:creationId xmlns:a16="http://schemas.microsoft.com/office/drawing/2014/main" id="{F9BEEAAD-CC7F-427D-BCFF-1BBA5023ABE6}"/>
              </a:ext>
            </a:extLst>
          </p:cNvPr>
          <p:cNvSpPr>
            <a:spLocks noGrp="1"/>
          </p:cNvSpPr>
          <p:nvPr>
            <p:ph type="body" sz="quarter" idx="36" hasCustomPrompt="1"/>
          </p:nvPr>
        </p:nvSpPr>
        <p:spPr>
          <a:xfrm>
            <a:off x="920666" y="4812041"/>
            <a:ext cx="1584471" cy="1121230"/>
          </a:xfrm>
          <a:prstGeom prst="rect">
            <a:avLst/>
          </a:prstGeom>
          <a:ln w="28575">
            <a:solidFill>
              <a:schemeClr val="accent5">
                <a:lumMod val="50000"/>
              </a:schemeClr>
            </a:solidFill>
          </a:ln>
        </p:spPr>
        <p:txBody>
          <a:bodyPr lIns="182880" rIns="182880" anchor="ctr"/>
          <a:lstStyle>
            <a:lvl1pPr marL="0" indent="0" algn="ctr">
              <a:lnSpc>
                <a:spcPct val="100000"/>
              </a:lnSpc>
              <a:buNone/>
              <a:defRPr sz="2000" cap="all" spc="200" baseline="0">
                <a:solidFill>
                  <a:schemeClr val="accent5">
                    <a:lumMod val="50000"/>
                  </a:schemeClr>
                </a:solidFill>
                <a:latin typeface="+mj-lt"/>
              </a:defRPr>
            </a:lvl1pPr>
          </a:lstStyle>
          <a:p>
            <a:pPr lvl="0"/>
            <a:r>
              <a:rPr lang="en-US" dirty="0"/>
              <a:t>Click to add name</a:t>
            </a:r>
          </a:p>
        </p:txBody>
      </p:sp>
      <p:sp>
        <p:nvSpPr>
          <p:cNvPr id="26" name="Text Placeholder 14">
            <a:extLst>
              <a:ext uri="{FF2B5EF4-FFF2-40B4-BE49-F238E27FC236}">
                <a16:creationId xmlns:a16="http://schemas.microsoft.com/office/drawing/2014/main" id="{B6693A35-4411-4FE2-82FD-5D30D8D62AF3}"/>
              </a:ext>
            </a:extLst>
          </p:cNvPr>
          <p:cNvSpPr>
            <a:spLocks noGrp="1"/>
          </p:cNvSpPr>
          <p:nvPr>
            <p:ph type="body" sz="quarter" idx="37" hasCustomPrompt="1"/>
          </p:nvPr>
        </p:nvSpPr>
        <p:spPr>
          <a:xfrm>
            <a:off x="2727695" y="4812041"/>
            <a:ext cx="3081975" cy="1121230"/>
          </a:xfrm>
          <a:prstGeom prst="rect">
            <a:avLst/>
          </a:prstGeom>
        </p:spPr>
        <p:txBody>
          <a:bodyPr anchor="ctr"/>
          <a:lstStyle>
            <a:lvl1pPr marL="0" indent="0" algn="l">
              <a:lnSpc>
                <a:spcPct val="100000"/>
              </a:lnSpc>
              <a:spcBef>
                <a:spcPts val="0"/>
              </a:spcBef>
              <a:buNone/>
              <a:defRPr sz="1600" cap="none" spc="0" baseline="0">
                <a:solidFill>
                  <a:schemeClr val="tx1"/>
                </a:solidFill>
                <a:latin typeface="+mn-lt"/>
              </a:defRPr>
            </a:lvl1pPr>
          </a:lstStyle>
          <a:p>
            <a:pPr lvl="0"/>
            <a:r>
              <a:rPr lang="en-US" dirty="0"/>
              <a:t>Click to add text</a:t>
            </a:r>
          </a:p>
        </p:txBody>
      </p:sp>
      <p:sp>
        <p:nvSpPr>
          <p:cNvPr id="17" name="Date Placeholder 3">
            <a:extLst>
              <a:ext uri="{FF2B5EF4-FFF2-40B4-BE49-F238E27FC236}">
                <a16:creationId xmlns:a16="http://schemas.microsoft.com/office/drawing/2014/main" id="{B658EBA7-4275-488A-B86F-67B70609FC99}"/>
              </a:ext>
            </a:extLst>
          </p:cNvPr>
          <p:cNvSpPr>
            <a:spLocks noGrp="1"/>
          </p:cNvSpPr>
          <p:nvPr>
            <p:ph type="dt" sz="half" idx="2"/>
          </p:nvPr>
        </p:nvSpPr>
        <p:spPr>
          <a:xfrm>
            <a:off x="838200" y="6356350"/>
            <a:ext cx="1590675" cy="365125"/>
          </a:xfrm>
          <a:prstGeom prst="rect">
            <a:avLst/>
          </a:prstGeom>
        </p:spPr>
        <p:txBody>
          <a:bodyPr vert="horz" lIns="91440" tIns="45720" rIns="91440" bIns="45720" rtlCol="0" anchor="ctr"/>
          <a:lstStyle>
            <a:lvl1pPr algn="l">
              <a:defRPr sz="1200" spc="100" baseline="0">
                <a:solidFill>
                  <a:schemeClr val="bg2">
                    <a:lumMod val="50000"/>
                  </a:schemeClr>
                </a:solidFill>
                <a:effectLst/>
              </a:defRPr>
            </a:lvl1pPr>
          </a:lstStyle>
          <a:p>
            <a:r>
              <a:rPr lang="en-US" dirty="0"/>
              <a:t>20XX</a:t>
            </a:r>
          </a:p>
        </p:txBody>
      </p:sp>
      <p:sp>
        <p:nvSpPr>
          <p:cNvPr id="27" name="Footer Placeholder 4">
            <a:extLst>
              <a:ext uri="{FF2B5EF4-FFF2-40B4-BE49-F238E27FC236}">
                <a16:creationId xmlns:a16="http://schemas.microsoft.com/office/drawing/2014/main" id="{A59824DA-522A-4135-800A-60F504928B2D}"/>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7" name="Picture Placeholder 8">
            <a:extLst>
              <a:ext uri="{FF2B5EF4-FFF2-40B4-BE49-F238E27FC236}">
                <a16:creationId xmlns:a16="http://schemas.microsoft.com/office/drawing/2014/main" id="{93D3F372-68E2-486A-A105-748C2BB245A0}"/>
              </a:ext>
            </a:extLst>
          </p:cNvPr>
          <p:cNvSpPr>
            <a:spLocks noGrp="1"/>
          </p:cNvSpPr>
          <p:nvPr>
            <p:ph type="pic" sz="quarter" idx="14" hasCustomPrompt="1"/>
          </p:nvPr>
        </p:nvSpPr>
        <p:spPr>
          <a:xfrm>
            <a:off x="6683831" y="0"/>
            <a:ext cx="5508168" cy="6858000"/>
          </a:xfrm>
          <a:prstGeom prst="rect">
            <a:avLst/>
          </a:prstGeom>
        </p:spPr>
        <p:txBody>
          <a:bodyPr/>
          <a:lstStyle>
            <a:lvl1pPr marL="0" indent="0" algn="ctr">
              <a:buNone/>
              <a:defRPr/>
            </a:lvl1pPr>
          </a:lstStyle>
          <a:p>
            <a:r>
              <a:rPr lang="en-US" dirty="0"/>
              <a:t>Click to add photo</a:t>
            </a:r>
          </a:p>
        </p:txBody>
      </p:sp>
      <p:sp>
        <p:nvSpPr>
          <p:cNvPr id="28" name="Slide Number Placeholder 5">
            <a:extLst>
              <a:ext uri="{FF2B5EF4-FFF2-40B4-BE49-F238E27FC236}">
                <a16:creationId xmlns:a16="http://schemas.microsoft.com/office/drawing/2014/main" id="{8D667147-015B-4B04-886E-3451355DC70A}"/>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3712061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ctio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B09C70A-0F34-4BEB-BABD-659A58DC489C}"/>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9">
            <a:extLst>
              <a:ext uri="{FF2B5EF4-FFF2-40B4-BE49-F238E27FC236}">
                <a16:creationId xmlns:a16="http://schemas.microsoft.com/office/drawing/2014/main" id="{8F6663C8-5425-48D7-9E9D-F2B794222FA5}"/>
              </a:ext>
            </a:extLst>
          </p:cNvPr>
          <p:cNvSpPr>
            <a:spLocks noGrp="1"/>
          </p:cNvSpPr>
          <p:nvPr>
            <p:ph type="title" hasCustomPrompt="1"/>
          </p:nvPr>
        </p:nvSpPr>
        <p:spPr>
          <a:xfrm>
            <a:off x="4038600" y="599301"/>
            <a:ext cx="4114800" cy="607969"/>
          </a:xfrm>
          <a:prstGeom prst="rect">
            <a:avLst/>
          </a:prstGeom>
        </p:spPr>
        <p:txBody>
          <a:bodyPr anchor="ctr"/>
          <a:lstStyle>
            <a:lvl1pPr algn="ctr">
              <a:defRPr sz="2400" cap="all" spc="100" baseline="0">
                <a:solidFill>
                  <a:schemeClr val="tx2">
                    <a:lumMod val="75000"/>
                  </a:schemeClr>
                </a:solidFill>
              </a:defRPr>
            </a:lvl1pPr>
          </a:lstStyle>
          <a:p>
            <a:r>
              <a:rPr lang="en-US" dirty="0"/>
              <a:t>CLICK TO add title</a:t>
            </a:r>
          </a:p>
        </p:txBody>
      </p:sp>
      <p:sp>
        <p:nvSpPr>
          <p:cNvPr id="34" name="Text Placeholder 10">
            <a:extLst>
              <a:ext uri="{FF2B5EF4-FFF2-40B4-BE49-F238E27FC236}">
                <a16:creationId xmlns:a16="http://schemas.microsoft.com/office/drawing/2014/main" id="{781F399C-8EA8-402F-B2A4-828B062584C2}"/>
              </a:ext>
            </a:extLst>
          </p:cNvPr>
          <p:cNvSpPr>
            <a:spLocks noGrp="1"/>
          </p:cNvSpPr>
          <p:nvPr>
            <p:ph type="body" sz="quarter" idx="33" hasCustomPrompt="1"/>
          </p:nvPr>
        </p:nvSpPr>
        <p:spPr>
          <a:xfrm>
            <a:off x="4362186" y="1011441"/>
            <a:ext cx="3467628" cy="568896"/>
          </a:xfrm>
          <a:prstGeom prst="rect">
            <a:avLst/>
          </a:prstGeom>
        </p:spPr>
        <p:txBody>
          <a:bodyPr anchor="ctr"/>
          <a:lstStyle>
            <a:lvl1pPr marL="0" indent="0" algn="ctr">
              <a:buNone/>
              <a:defRPr sz="2000" cap="none" spc="100" baseline="0">
                <a:solidFill>
                  <a:schemeClr val="tx2">
                    <a:lumMod val="75000"/>
                  </a:schemeClr>
                </a:solidFill>
                <a:latin typeface="+mn-lt"/>
              </a:defRPr>
            </a:lvl1pPr>
          </a:lstStyle>
          <a:p>
            <a:pPr lvl="0"/>
            <a:r>
              <a:rPr lang="en-US" dirty="0"/>
              <a:t>Click to add title</a:t>
            </a:r>
          </a:p>
        </p:txBody>
      </p:sp>
      <p:sp>
        <p:nvSpPr>
          <p:cNvPr id="35" name="Text Placeholder 10">
            <a:extLst>
              <a:ext uri="{FF2B5EF4-FFF2-40B4-BE49-F238E27FC236}">
                <a16:creationId xmlns:a16="http://schemas.microsoft.com/office/drawing/2014/main" id="{07DF62A2-2B04-4192-9858-1F4C30EFDA5B}"/>
              </a:ext>
            </a:extLst>
          </p:cNvPr>
          <p:cNvSpPr>
            <a:spLocks noGrp="1"/>
          </p:cNvSpPr>
          <p:nvPr>
            <p:ph type="body" sz="quarter" idx="34" hasCustomPrompt="1"/>
          </p:nvPr>
        </p:nvSpPr>
        <p:spPr>
          <a:xfrm>
            <a:off x="910838" y="2564313"/>
            <a:ext cx="4750631" cy="448769"/>
          </a:xfrm>
          <a:prstGeom prst="rect">
            <a:avLst/>
          </a:prstGeom>
        </p:spPr>
        <p:txBody>
          <a:bodyPr/>
          <a:lstStyle>
            <a:lvl1pPr marL="0" indent="0" algn="ctr">
              <a:buNone/>
              <a:defRPr sz="1800" cap="none" spc="200" baseline="0">
                <a:solidFill>
                  <a:schemeClr val="accent5">
                    <a:lumMod val="50000"/>
                  </a:schemeClr>
                </a:solidFill>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910CB016-EEF8-4992-8F92-8FE3375CEB06}"/>
              </a:ext>
            </a:extLst>
          </p:cNvPr>
          <p:cNvSpPr>
            <a:spLocks noGrp="1"/>
          </p:cNvSpPr>
          <p:nvPr>
            <p:ph type="body" sz="quarter" idx="25" hasCustomPrompt="1"/>
          </p:nvPr>
        </p:nvSpPr>
        <p:spPr>
          <a:xfrm>
            <a:off x="7739877" y="2564313"/>
            <a:ext cx="3532840" cy="448769"/>
          </a:xfrm>
          <a:prstGeom prst="rect">
            <a:avLst/>
          </a:prstGeom>
        </p:spPr>
        <p:txBody>
          <a:bodyPr/>
          <a:lstStyle>
            <a:lvl1pPr marL="0" indent="0" algn="ctr">
              <a:buNone/>
              <a:defRPr sz="1800" cap="none" spc="200" baseline="0">
                <a:solidFill>
                  <a:schemeClr val="accent5">
                    <a:lumMod val="50000"/>
                  </a:schemeClr>
                </a:solidFill>
                <a:latin typeface="+mj-lt"/>
              </a:defRPr>
            </a:lvl1pPr>
          </a:lstStyle>
          <a:p>
            <a:pPr lvl="0"/>
            <a:r>
              <a:rPr lang="en-US" dirty="0"/>
              <a:t>Click to add title</a:t>
            </a:r>
          </a:p>
        </p:txBody>
      </p:sp>
      <p:sp>
        <p:nvSpPr>
          <p:cNvPr id="30" name="Content Placeholder 29">
            <a:extLst>
              <a:ext uri="{FF2B5EF4-FFF2-40B4-BE49-F238E27FC236}">
                <a16:creationId xmlns:a16="http://schemas.microsoft.com/office/drawing/2014/main" id="{E7176063-74EF-4FC1-A687-2F5900412F55}"/>
              </a:ext>
            </a:extLst>
          </p:cNvPr>
          <p:cNvSpPr>
            <a:spLocks noGrp="1"/>
          </p:cNvSpPr>
          <p:nvPr>
            <p:ph sz="quarter" idx="35" hasCustomPrompt="1"/>
          </p:nvPr>
        </p:nvSpPr>
        <p:spPr>
          <a:xfrm>
            <a:off x="911225" y="3187700"/>
            <a:ext cx="4749800" cy="2771775"/>
          </a:xfrm>
          <a:prstGeom prst="rect">
            <a:avLst/>
          </a:prstGeom>
        </p:spPr>
        <p:txBody>
          <a:bodyPr/>
          <a:lstStyle>
            <a:lvl1pPr marL="0" indent="0">
              <a:buNone/>
              <a:defRPr sz="14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37" name="Content Placeholder 29">
            <a:extLst>
              <a:ext uri="{FF2B5EF4-FFF2-40B4-BE49-F238E27FC236}">
                <a16:creationId xmlns:a16="http://schemas.microsoft.com/office/drawing/2014/main" id="{1958214F-5F3C-4FBF-9DBD-97579EF4CF49}"/>
              </a:ext>
            </a:extLst>
          </p:cNvPr>
          <p:cNvSpPr>
            <a:spLocks noGrp="1"/>
          </p:cNvSpPr>
          <p:nvPr>
            <p:ph sz="quarter" idx="36" hasCustomPrompt="1"/>
          </p:nvPr>
        </p:nvSpPr>
        <p:spPr>
          <a:xfrm>
            <a:off x="7028164" y="3107442"/>
            <a:ext cx="4252612" cy="2882900"/>
          </a:xfrm>
          <a:prstGeom prst="rect">
            <a:avLst/>
          </a:prstGeom>
        </p:spPr>
        <p:txBody>
          <a:bodyPr/>
          <a:lstStyle>
            <a:lvl1pPr marL="0" indent="0">
              <a:buNone/>
              <a:defRPr sz="14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3" name="Date Placeholder 2">
            <a:extLst>
              <a:ext uri="{FF2B5EF4-FFF2-40B4-BE49-F238E27FC236}">
                <a16:creationId xmlns:a16="http://schemas.microsoft.com/office/drawing/2014/main" id="{39058ECB-2935-45B1-80F1-ED38302C2759}"/>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B8FC42CC-A62B-40E8-907A-F15D7C216F8A}"/>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333E0735-85DE-48C3-8FE9-0754F9ABD6C1}"/>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781160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Yr Action Plan">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A378E50-94EF-4230-91B3-4CDA4804D460}"/>
              </a:ext>
              <a:ext uri="{C183D7F6-B498-43B3-948B-1728B52AA6E4}">
                <adec:decorative xmlns:adec="http://schemas.microsoft.com/office/drawing/2017/decorative" val="1"/>
              </a:ext>
            </a:extLst>
          </p:cNvPr>
          <p:cNvGrpSpPr/>
          <p:nvPr userDrawn="1"/>
        </p:nvGrpSpPr>
        <p:grpSpPr>
          <a:xfrm>
            <a:off x="2749477" y="4411918"/>
            <a:ext cx="7895340" cy="344415"/>
            <a:chOff x="2749477" y="4411918"/>
            <a:chExt cx="7895340" cy="344415"/>
          </a:xfrm>
        </p:grpSpPr>
        <p:cxnSp>
          <p:nvCxnSpPr>
            <p:cNvPr id="102" name="Straight Connector 101">
              <a:extLst>
                <a:ext uri="{FF2B5EF4-FFF2-40B4-BE49-F238E27FC236}">
                  <a16:creationId xmlns:a16="http://schemas.microsoft.com/office/drawing/2014/main" id="{3FDF687F-1594-4839-AA46-5DACB2E040FA}"/>
                </a:ext>
                <a:ext uri="{C183D7F6-B498-43B3-948B-1728B52AA6E4}">
                  <adec:decorative xmlns:adec="http://schemas.microsoft.com/office/drawing/2017/decorative" val="1"/>
                </a:ext>
              </a:extLst>
            </p:cNvPr>
            <p:cNvCxnSpPr>
              <a:cxnSpLocks/>
            </p:cNvCxnSpPr>
            <p:nvPr/>
          </p:nvCxnSpPr>
          <p:spPr>
            <a:xfrm flipH="1">
              <a:off x="2749477" y="441191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EAD917A9-665D-46F4-8911-E2881838B6E6}"/>
                </a:ext>
                <a:ext uri="{C183D7F6-B498-43B3-948B-1728B52AA6E4}">
                  <adec:decorative xmlns:adec="http://schemas.microsoft.com/office/drawing/2017/decorative" val="1"/>
                </a:ext>
              </a:extLst>
            </p:cNvPr>
            <p:cNvCxnSpPr>
              <a:cxnSpLocks/>
            </p:cNvCxnSpPr>
            <p:nvPr/>
          </p:nvCxnSpPr>
          <p:spPr>
            <a:xfrm flipH="1">
              <a:off x="6699668" y="441191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7D52265-C77D-45A6-96A5-2656848A3117}"/>
                </a:ext>
                <a:ext uri="{C183D7F6-B498-43B3-948B-1728B52AA6E4}">
                  <adec:decorative xmlns:adec="http://schemas.microsoft.com/office/drawing/2017/decorative" val="1"/>
                </a:ext>
              </a:extLst>
            </p:cNvPr>
            <p:cNvCxnSpPr>
              <a:cxnSpLocks/>
            </p:cNvCxnSpPr>
            <p:nvPr/>
          </p:nvCxnSpPr>
          <p:spPr>
            <a:xfrm flipH="1">
              <a:off x="10643557" y="441191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 name="Group 1">
            <a:extLst>
              <a:ext uri="{FF2B5EF4-FFF2-40B4-BE49-F238E27FC236}">
                <a16:creationId xmlns:a16="http://schemas.microsoft.com/office/drawing/2014/main" id="{4075B284-B3F9-49E3-A5BC-FBFD2C706C3D}"/>
              </a:ext>
              <a:ext uri="{C183D7F6-B498-43B3-948B-1728B52AA6E4}">
                <adec:decorative xmlns:adec="http://schemas.microsoft.com/office/drawing/2017/decorative" val="1"/>
              </a:ext>
            </a:extLst>
          </p:cNvPr>
          <p:cNvGrpSpPr/>
          <p:nvPr userDrawn="1"/>
        </p:nvGrpSpPr>
        <p:grpSpPr>
          <a:xfrm>
            <a:off x="2750737" y="2675138"/>
            <a:ext cx="6313957" cy="344415"/>
            <a:chOff x="2750737" y="2675138"/>
            <a:chExt cx="6313957" cy="344415"/>
          </a:xfrm>
        </p:grpSpPr>
        <p:cxnSp>
          <p:nvCxnSpPr>
            <p:cNvPr id="148" name="Straight Connector 147">
              <a:extLst>
                <a:ext uri="{FF2B5EF4-FFF2-40B4-BE49-F238E27FC236}">
                  <a16:creationId xmlns:a16="http://schemas.microsoft.com/office/drawing/2014/main" id="{1D75FFD8-965E-47C7-B05F-A941B5164AB4}"/>
                </a:ext>
                <a:ext uri="{C183D7F6-B498-43B3-948B-1728B52AA6E4}">
                  <adec:decorative xmlns:adec="http://schemas.microsoft.com/office/drawing/2017/decorative" val="1"/>
                </a:ext>
              </a:extLst>
            </p:cNvPr>
            <p:cNvCxnSpPr>
              <a:cxnSpLocks/>
            </p:cNvCxnSpPr>
            <p:nvPr userDrawn="1"/>
          </p:nvCxnSpPr>
          <p:spPr>
            <a:xfrm flipH="1">
              <a:off x="2750737" y="267513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ABDDFF1A-AABD-4DA5-9811-02C4149132AF}"/>
                </a:ext>
                <a:ext uri="{C183D7F6-B498-43B3-948B-1728B52AA6E4}">
                  <adec:decorative xmlns:adec="http://schemas.microsoft.com/office/drawing/2017/decorative" val="1"/>
                </a:ext>
              </a:extLst>
            </p:cNvPr>
            <p:cNvCxnSpPr>
              <a:cxnSpLocks/>
            </p:cNvCxnSpPr>
            <p:nvPr userDrawn="1"/>
          </p:nvCxnSpPr>
          <p:spPr>
            <a:xfrm flipH="1">
              <a:off x="5116887" y="267513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7862A0FB-DDED-42C5-B28D-D466080F4637}"/>
                </a:ext>
                <a:ext uri="{C183D7F6-B498-43B3-948B-1728B52AA6E4}">
                  <adec:decorative xmlns:adec="http://schemas.microsoft.com/office/drawing/2017/decorative" val="1"/>
                </a:ext>
              </a:extLst>
            </p:cNvPr>
            <p:cNvCxnSpPr>
              <a:cxnSpLocks/>
            </p:cNvCxnSpPr>
            <p:nvPr userDrawn="1"/>
          </p:nvCxnSpPr>
          <p:spPr>
            <a:xfrm flipH="1">
              <a:off x="9063434" y="267513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 name="Title 3">
            <a:extLst>
              <a:ext uri="{FF2B5EF4-FFF2-40B4-BE49-F238E27FC236}">
                <a16:creationId xmlns:a16="http://schemas.microsoft.com/office/drawing/2014/main" id="{7CD073CE-AA33-40C2-9636-3F5C236050F4}"/>
              </a:ext>
            </a:extLst>
          </p:cNvPr>
          <p:cNvSpPr>
            <a:spLocks noGrp="1"/>
          </p:cNvSpPr>
          <p:nvPr>
            <p:ph type="title" hasCustomPrompt="1"/>
          </p:nvPr>
        </p:nvSpPr>
        <p:spPr>
          <a:xfrm>
            <a:off x="4292241" y="693422"/>
            <a:ext cx="3607518" cy="633402"/>
          </a:xfrm>
          <a:prstGeom prst="rect">
            <a:avLst/>
          </a:prstGeom>
          <a:ln w="28575">
            <a:solidFill>
              <a:schemeClr val="accent2"/>
            </a:solidFill>
          </a:ln>
        </p:spPr>
        <p:txBody>
          <a:bodyPr anchor="ctr"/>
          <a:lstStyle>
            <a:lvl1pPr algn="ctr">
              <a:defRPr sz="2400" cap="all" spc="100" baseline="0">
                <a:solidFill>
                  <a:schemeClr val="tx2"/>
                </a:solidFill>
              </a:defRPr>
            </a:lvl1pPr>
          </a:lstStyle>
          <a:p>
            <a:r>
              <a:rPr lang="en-US" dirty="0"/>
              <a:t>Click to add title</a:t>
            </a:r>
          </a:p>
        </p:txBody>
      </p:sp>
      <p:sp>
        <p:nvSpPr>
          <p:cNvPr id="58" name="Text Placeholder 14">
            <a:extLst>
              <a:ext uri="{FF2B5EF4-FFF2-40B4-BE49-F238E27FC236}">
                <a16:creationId xmlns:a16="http://schemas.microsoft.com/office/drawing/2014/main" id="{FC053B39-4BE6-44B3-8D93-ED230B1611A4}"/>
              </a:ext>
            </a:extLst>
          </p:cNvPr>
          <p:cNvSpPr>
            <a:spLocks noGrp="1"/>
          </p:cNvSpPr>
          <p:nvPr>
            <p:ph type="body" sz="quarter" idx="43" hasCustomPrompt="1"/>
          </p:nvPr>
        </p:nvSpPr>
        <p:spPr>
          <a:xfrm>
            <a:off x="2029367" y="220055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59" name="Text Placeholder 14">
            <a:extLst>
              <a:ext uri="{FF2B5EF4-FFF2-40B4-BE49-F238E27FC236}">
                <a16:creationId xmlns:a16="http://schemas.microsoft.com/office/drawing/2014/main" id="{95F74BD3-C751-4644-9E0D-36D890A69E6E}"/>
              </a:ext>
            </a:extLst>
          </p:cNvPr>
          <p:cNvSpPr>
            <a:spLocks noGrp="1"/>
          </p:cNvSpPr>
          <p:nvPr>
            <p:ph type="body" sz="quarter" idx="44" hasCustomPrompt="1"/>
          </p:nvPr>
        </p:nvSpPr>
        <p:spPr>
          <a:xfrm>
            <a:off x="4397612" y="220055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60" name="Text Placeholder 14">
            <a:extLst>
              <a:ext uri="{FF2B5EF4-FFF2-40B4-BE49-F238E27FC236}">
                <a16:creationId xmlns:a16="http://schemas.microsoft.com/office/drawing/2014/main" id="{3D5CF2BE-8C0B-408F-AEEB-45E3B588305D}"/>
              </a:ext>
            </a:extLst>
          </p:cNvPr>
          <p:cNvSpPr>
            <a:spLocks noGrp="1"/>
          </p:cNvSpPr>
          <p:nvPr>
            <p:ph type="body" sz="quarter" idx="45" hasCustomPrompt="1"/>
          </p:nvPr>
        </p:nvSpPr>
        <p:spPr>
          <a:xfrm>
            <a:off x="8344687" y="220055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56" name="Text Placeholder 14">
            <a:extLst>
              <a:ext uri="{FF2B5EF4-FFF2-40B4-BE49-F238E27FC236}">
                <a16:creationId xmlns:a16="http://schemas.microsoft.com/office/drawing/2014/main" id="{4A07D9B0-4F06-4D69-B211-37FC634E5084}"/>
              </a:ext>
            </a:extLst>
          </p:cNvPr>
          <p:cNvSpPr>
            <a:spLocks noGrp="1"/>
          </p:cNvSpPr>
          <p:nvPr>
            <p:ph type="body" sz="quarter" idx="41" hasCustomPrompt="1"/>
          </p:nvPr>
        </p:nvSpPr>
        <p:spPr>
          <a:xfrm>
            <a:off x="696804" y="2739533"/>
            <a:ext cx="1021001" cy="501726"/>
          </a:xfrm>
          <a:prstGeom prst="rect">
            <a:avLst/>
          </a:prstGeom>
        </p:spPr>
        <p:txBody>
          <a:bodyPr anchor="ctr"/>
          <a:lstStyle>
            <a:lvl1pPr marL="0" indent="0" algn="ctr">
              <a:buNone/>
              <a:defRPr sz="2000" cap="none" spc="100" baseline="0">
                <a:solidFill>
                  <a:schemeClr val="accent5">
                    <a:lumMod val="50000"/>
                  </a:schemeClr>
                </a:solidFill>
                <a:latin typeface="+mj-lt"/>
              </a:defRPr>
            </a:lvl1pPr>
          </a:lstStyle>
          <a:p>
            <a:pPr lvl="0"/>
            <a:r>
              <a:rPr lang="en-US" dirty="0"/>
              <a:t>Add year</a:t>
            </a:r>
          </a:p>
        </p:txBody>
      </p:sp>
      <p:sp>
        <p:nvSpPr>
          <p:cNvPr id="20" name="Text Placeholder 14">
            <a:extLst>
              <a:ext uri="{FF2B5EF4-FFF2-40B4-BE49-F238E27FC236}">
                <a16:creationId xmlns:a16="http://schemas.microsoft.com/office/drawing/2014/main" id="{E36FDE7A-7F96-4A7E-AB4F-DBCEFD81C3BA}"/>
              </a:ext>
            </a:extLst>
          </p:cNvPr>
          <p:cNvSpPr>
            <a:spLocks noGrp="1"/>
          </p:cNvSpPr>
          <p:nvPr>
            <p:ph type="body" sz="quarter" idx="17" hasCustomPrompt="1"/>
          </p:nvPr>
        </p:nvSpPr>
        <p:spPr>
          <a:xfrm>
            <a:off x="171234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1" name="Text Placeholder 14">
            <a:extLst>
              <a:ext uri="{FF2B5EF4-FFF2-40B4-BE49-F238E27FC236}">
                <a16:creationId xmlns:a16="http://schemas.microsoft.com/office/drawing/2014/main" id="{C3C9C771-CEBA-46FF-9941-0F82E4028CC4}"/>
              </a:ext>
            </a:extLst>
          </p:cNvPr>
          <p:cNvSpPr>
            <a:spLocks noGrp="1"/>
          </p:cNvSpPr>
          <p:nvPr>
            <p:ph type="body" sz="quarter" idx="18" hasCustomPrompt="1"/>
          </p:nvPr>
        </p:nvSpPr>
        <p:spPr>
          <a:xfrm>
            <a:off x="250176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2" name="Text Placeholder 14">
            <a:extLst>
              <a:ext uri="{FF2B5EF4-FFF2-40B4-BE49-F238E27FC236}">
                <a16:creationId xmlns:a16="http://schemas.microsoft.com/office/drawing/2014/main" id="{945F6154-355B-4195-8155-1E8C079CDEE2}"/>
              </a:ext>
            </a:extLst>
          </p:cNvPr>
          <p:cNvSpPr>
            <a:spLocks noGrp="1"/>
          </p:cNvSpPr>
          <p:nvPr>
            <p:ph type="body" sz="quarter" idx="19" hasCustomPrompt="1"/>
          </p:nvPr>
        </p:nvSpPr>
        <p:spPr>
          <a:xfrm>
            <a:off x="329117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3" name="Text Placeholder 14">
            <a:extLst>
              <a:ext uri="{FF2B5EF4-FFF2-40B4-BE49-F238E27FC236}">
                <a16:creationId xmlns:a16="http://schemas.microsoft.com/office/drawing/2014/main" id="{B8E228D5-C0F1-4215-8880-B28856B6F77B}"/>
              </a:ext>
            </a:extLst>
          </p:cNvPr>
          <p:cNvSpPr>
            <a:spLocks noGrp="1"/>
          </p:cNvSpPr>
          <p:nvPr>
            <p:ph type="body" sz="quarter" idx="20" hasCustomPrompt="1"/>
          </p:nvPr>
        </p:nvSpPr>
        <p:spPr>
          <a:xfrm>
            <a:off x="408059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4" name="Text Placeholder 14">
            <a:extLst>
              <a:ext uri="{FF2B5EF4-FFF2-40B4-BE49-F238E27FC236}">
                <a16:creationId xmlns:a16="http://schemas.microsoft.com/office/drawing/2014/main" id="{5568E40A-0330-4C80-9F64-FB6C4B7CC11D}"/>
              </a:ext>
            </a:extLst>
          </p:cNvPr>
          <p:cNvSpPr>
            <a:spLocks noGrp="1"/>
          </p:cNvSpPr>
          <p:nvPr>
            <p:ph type="body" sz="quarter" idx="21" hasCustomPrompt="1"/>
          </p:nvPr>
        </p:nvSpPr>
        <p:spPr>
          <a:xfrm>
            <a:off x="4810807" y="3170170"/>
            <a:ext cx="61531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5" name="Text Placeholder 14">
            <a:extLst>
              <a:ext uri="{FF2B5EF4-FFF2-40B4-BE49-F238E27FC236}">
                <a16:creationId xmlns:a16="http://schemas.microsoft.com/office/drawing/2014/main" id="{EC8A3FD2-F6F6-40A0-89E1-7769CBB8D4BB}"/>
              </a:ext>
            </a:extLst>
          </p:cNvPr>
          <p:cNvSpPr>
            <a:spLocks noGrp="1"/>
          </p:cNvSpPr>
          <p:nvPr>
            <p:ph type="body" sz="quarter" idx="22" hasCustomPrompt="1"/>
          </p:nvPr>
        </p:nvSpPr>
        <p:spPr>
          <a:xfrm>
            <a:off x="565942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6" name="Text Placeholder 14">
            <a:extLst>
              <a:ext uri="{FF2B5EF4-FFF2-40B4-BE49-F238E27FC236}">
                <a16:creationId xmlns:a16="http://schemas.microsoft.com/office/drawing/2014/main" id="{A882D901-8E7C-431B-B6E9-14C8BD5B22C0}"/>
              </a:ext>
            </a:extLst>
          </p:cNvPr>
          <p:cNvSpPr>
            <a:spLocks noGrp="1"/>
          </p:cNvSpPr>
          <p:nvPr>
            <p:ph type="body" sz="quarter" idx="23" hasCustomPrompt="1"/>
          </p:nvPr>
        </p:nvSpPr>
        <p:spPr>
          <a:xfrm>
            <a:off x="644883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7" name="Text Placeholder 14">
            <a:extLst>
              <a:ext uri="{FF2B5EF4-FFF2-40B4-BE49-F238E27FC236}">
                <a16:creationId xmlns:a16="http://schemas.microsoft.com/office/drawing/2014/main" id="{2051E2EF-F729-4B79-8CD4-C0D60EE9AD08}"/>
              </a:ext>
            </a:extLst>
          </p:cNvPr>
          <p:cNvSpPr>
            <a:spLocks noGrp="1"/>
          </p:cNvSpPr>
          <p:nvPr>
            <p:ph type="body" sz="quarter" idx="24" hasCustomPrompt="1"/>
          </p:nvPr>
        </p:nvSpPr>
        <p:spPr>
          <a:xfrm>
            <a:off x="723825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8" name="Text Placeholder 14">
            <a:extLst>
              <a:ext uri="{FF2B5EF4-FFF2-40B4-BE49-F238E27FC236}">
                <a16:creationId xmlns:a16="http://schemas.microsoft.com/office/drawing/2014/main" id="{A8A6BF26-67C7-4AFD-82B4-5F8831E6276B}"/>
              </a:ext>
            </a:extLst>
          </p:cNvPr>
          <p:cNvSpPr>
            <a:spLocks noGrp="1"/>
          </p:cNvSpPr>
          <p:nvPr>
            <p:ph type="body" sz="quarter" idx="25" hasCustomPrompt="1"/>
          </p:nvPr>
        </p:nvSpPr>
        <p:spPr>
          <a:xfrm>
            <a:off x="802766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9" name="Text Placeholder 14">
            <a:extLst>
              <a:ext uri="{FF2B5EF4-FFF2-40B4-BE49-F238E27FC236}">
                <a16:creationId xmlns:a16="http://schemas.microsoft.com/office/drawing/2014/main" id="{9D579002-8C14-4A35-90BB-43E508420D98}"/>
              </a:ext>
            </a:extLst>
          </p:cNvPr>
          <p:cNvSpPr>
            <a:spLocks noGrp="1"/>
          </p:cNvSpPr>
          <p:nvPr>
            <p:ph type="body" sz="quarter" idx="26" hasCustomPrompt="1"/>
          </p:nvPr>
        </p:nvSpPr>
        <p:spPr>
          <a:xfrm>
            <a:off x="881708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0" name="Text Placeholder 14">
            <a:extLst>
              <a:ext uri="{FF2B5EF4-FFF2-40B4-BE49-F238E27FC236}">
                <a16:creationId xmlns:a16="http://schemas.microsoft.com/office/drawing/2014/main" id="{AA2D386B-15E3-4543-8D79-5B890CB60E7F}"/>
              </a:ext>
            </a:extLst>
          </p:cNvPr>
          <p:cNvSpPr>
            <a:spLocks noGrp="1"/>
          </p:cNvSpPr>
          <p:nvPr>
            <p:ph type="body" sz="quarter" idx="27" hasCustomPrompt="1"/>
          </p:nvPr>
        </p:nvSpPr>
        <p:spPr>
          <a:xfrm>
            <a:off x="960649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1" name="Text Placeholder 14">
            <a:extLst>
              <a:ext uri="{FF2B5EF4-FFF2-40B4-BE49-F238E27FC236}">
                <a16:creationId xmlns:a16="http://schemas.microsoft.com/office/drawing/2014/main" id="{D1BBCCCB-0A70-4CE2-AC23-DC53C20096BA}"/>
              </a:ext>
            </a:extLst>
          </p:cNvPr>
          <p:cNvSpPr>
            <a:spLocks noGrp="1"/>
          </p:cNvSpPr>
          <p:nvPr>
            <p:ph type="body" sz="quarter" idx="28" hasCustomPrompt="1"/>
          </p:nvPr>
        </p:nvSpPr>
        <p:spPr>
          <a:xfrm>
            <a:off x="10395907"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61" name="Text Placeholder 14">
            <a:extLst>
              <a:ext uri="{FF2B5EF4-FFF2-40B4-BE49-F238E27FC236}">
                <a16:creationId xmlns:a16="http://schemas.microsoft.com/office/drawing/2014/main" id="{83DD38EA-382F-4255-927F-5F23153D51A7}"/>
              </a:ext>
            </a:extLst>
          </p:cNvPr>
          <p:cNvSpPr>
            <a:spLocks noGrp="1"/>
          </p:cNvSpPr>
          <p:nvPr>
            <p:ph type="body" sz="quarter" idx="46" hasCustomPrompt="1"/>
          </p:nvPr>
        </p:nvSpPr>
        <p:spPr>
          <a:xfrm>
            <a:off x="2029367" y="4003137"/>
            <a:ext cx="1440088" cy="408780"/>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62" name="Text Placeholder 14">
            <a:extLst>
              <a:ext uri="{FF2B5EF4-FFF2-40B4-BE49-F238E27FC236}">
                <a16:creationId xmlns:a16="http://schemas.microsoft.com/office/drawing/2014/main" id="{DDBB317C-ECEA-48F8-B070-51A7C7B4CDB2}"/>
              </a:ext>
            </a:extLst>
          </p:cNvPr>
          <p:cNvSpPr>
            <a:spLocks noGrp="1"/>
          </p:cNvSpPr>
          <p:nvPr>
            <p:ph type="body" sz="quarter" idx="47" hasCustomPrompt="1"/>
          </p:nvPr>
        </p:nvSpPr>
        <p:spPr>
          <a:xfrm>
            <a:off x="5976442" y="4003137"/>
            <a:ext cx="1440088" cy="408780"/>
          </a:xfrm>
          <a:prstGeom prst="rect">
            <a:avLst/>
          </a:prstGeom>
        </p:spPr>
        <p:txBody>
          <a:bodyPr anchor="b"/>
          <a:lstStyle>
            <a:lvl1pPr marL="0" indent="0" algn="ctr">
              <a:lnSpc>
                <a:spcPct val="100000"/>
              </a:lnSpc>
              <a:spcBef>
                <a:spcPts val="0"/>
              </a:spcBef>
              <a:buNone/>
              <a:defRPr sz="1400" b="0" cap="none" spc="100" baseline="0">
                <a:solidFill>
                  <a:schemeClr val="accent5">
                    <a:lumMod val="50000"/>
                  </a:schemeClr>
                </a:solidFill>
                <a:latin typeface="+mn-lt"/>
              </a:defRPr>
            </a:lvl1pPr>
          </a:lstStyle>
          <a:p>
            <a:pPr lvl="0"/>
            <a:r>
              <a:rPr lang="en-US" dirty="0"/>
              <a:t>Click to add text</a:t>
            </a:r>
          </a:p>
        </p:txBody>
      </p:sp>
      <p:sp>
        <p:nvSpPr>
          <p:cNvPr id="63" name="Text Placeholder 14">
            <a:extLst>
              <a:ext uri="{FF2B5EF4-FFF2-40B4-BE49-F238E27FC236}">
                <a16:creationId xmlns:a16="http://schemas.microsoft.com/office/drawing/2014/main" id="{5C19CD78-318A-4E21-9027-254A8711F4C1}"/>
              </a:ext>
            </a:extLst>
          </p:cNvPr>
          <p:cNvSpPr>
            <a:spLocks noGrp="1"/>
          </p:cNvSpPr>
          <p:nvPr>
            <p:ph type="body" sz="quarter" idx="48" hasCustomPrompt="1"/>
          </p:nvPr>
        </p:nvSpPr>
        <p:spPr>
          <a:xfrm>
            <a:off x="9923517" y="4003137"/>
            <a:ext cx="1440088" cy="408780"/>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j-lt"/>
              </a:defRPr>
            </a:lvl1pPr>
          </a:lstStyle>
          <a:p>
            <a:pPr lvl="0"/>
            <a:r>
              <a:rPr lang="en-US" dirty="0"/>
              <a:t>Click to add text</a:t>
            </a:r>
          </a:p>
        </p:txBody>
      </p:sp>
      <p:sp>
        <p:nvSpPr>
          <p:cNvPr id="57" name="Text Placeholder 14">
            <a:extLst>
              <a:ext uri="{FF2B5EF4-FFF2-40B4-BE49-F238E27FC236}">
                <a16:creationId xmlns:a16="http://schemas.microsoft.com/office/drawing/2014/main" id="{A437805B-FB40-4996-AD55-1BF1A2D64F0B}"/>
              </a:ext>
            </a:extLst>
          </p:cNvPr>
          <p:cNvSpPr>
            <a:spLocks noGrp="1"/>
          </p:cNvSpPr>
          <p:nvPr>
            <p:ph type="body" sz="quarter" idx="42" hasCustomPrompt="1"/>
          </p:nvPr>
        </p:nvSpPr>
        <p:spPr>
          <a:xfrm>
            <a:off x="696804" y="4437609"/>
            <a:ext cx="1021001" cy="501726"/>
          </a:xfrm>
          <a:prstGeom prst="rect">
            <a:avLst/>
          </a:prstGeom>
        </p:spPr>
        <p:txBody>
          <a:bodyPr anchor="ctr"/>
          <a:lstStyle>
            <a:lvl1pPr marL="0" indent="0" algn="ctr">
              <a:buNone/>
              <a:defRPr sz="2000" cap="none" spc="100" baseline="0">
                <a:solidFill>
                  <a:schemeClr val="accent5">
                    <a:lumMod val="50000"/>
                  </a:schemeClr>
                </a:solidFill>
                <a:latin typeface="+mj-lt"/>
              </a:defRPr>
            </a:lvl1pPr>
          </a:lstStyle>
          <a:p>
            <a:pPr lvl="0"/>
            <a:r>
              <a:rPr lang="en-US" dirty="0"/>
              <a:t>Add year</a:t>
            </a:r>
          </a:p>
        </p:txBody>
      </p:sp>
      <p:sp>
        <p:nvSpPr>
          <p:cNvPr id="32" name="Text Placeholder 14">
            <a:extLst>
              <a:ext uri="{FF2B5EF4-FFF2-40B4-BE49-F238E27FC236}">
                <a16:creationId xmlns:a16="http://schemas.microsoft.com/office/drawing/2014/main" id="{40A55730-770B-4851-B7C1-A3AE260339EC}"/>
              </a:ext>
            </a:extLst>
          </p:cNvPr>
          <p:cNvSpPr>
            <a:spLocks noGrp="1"/>
          </p:cNvSpPr>
          <p:nvPr>
            <p:ph type="body" sz="quarter" idx="29" hasCustomPrompt="1"/>
          </p:nvPr>
        </p:nvSpPr>
        <p:spPr>
          <a:xfrm>
            <a:off x="171234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3" name="Text Placeholder 14">
            <a:extLst>
              <a:ext uri="{FF2B5EF4-FFF2-40B4-BE49-F238E27FC236}">
                <a16:creationId xmlns:a16="http://schemas.microsoft.com/office/drawing/2014/main" id="{32F5F67C-8450-4CC2-984C-18CEA2A424FA}"/>
              </a:ext>
            </a:extLst>
          </p:cNvPr>
          <p:cNvSpPr>
            <a:spLocks noGrp="1"/>
          </p:cNvSpPr>
          <p:nvPr>
            <p:ph type="body" sz="quarter" idx="30" hasCustomPrompt="1"/>
          </p:nvPr>
        </p:nvSpPr>
        <p:spPr>
          <a:xfrm>
            <a:off x="250176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4" name="Text Placeholder 14">
            <a:extLst>
              <a:ext uri="{FF2B5EF4-FFF2-40B4-BE49-F238E27FC236}">
                <a16:creationId xmlns:a16="http://schemas.microsoft.com/office/drawing/2014/main" id="{205940B1-D0A7-4FA0-8075-1DD875262A2B}"/>
              </a:ext>
            </a:extLst>
          </p:cNvPr>
          <p:cNvSpPr>
            <a:spLocks noGrp="1"/>
          </p:cNvSpPr>
          <p:nvPr>
            <p:ph type="body" sz="quarter" idx="31" hasCustomPrompt="1"/>
          </p:nvPr>
        </p:nvSpPr>
        <p:spPr>
          <a:xfrm>
            <a:off x="329117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5" name="Text Placeholder 14">
            <a:extLst>
              <a:ext uri="{FF2B5EF4-FFF2-40B4-BE49-F238E27FC236}">
                <a16:creationId xmlns:a16="http://schemas.microsoft.com/office/drawing/2014/main" id="{FF257E24-EF53-4359-8CF5-CC42A8F66184}"/>
              </a:ext>
            </a:extLst>
          </p:cNvPr>
          <p:cNvSpPr>
            <a:spLocks noGrp="1"/>
          </p:cNvSpPr>
          <p:nvPr>
            <p:ph type="body" sz="quarter" idx="32" hasCustomPrompt="1"/>
          </p:nvPr>
        </p:nvSpPr>
        <p:spPr>
          <a:xfrm>
            <a:off x="408059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6" name="Text Placeholder 14">
            <a:extLst>
              <a:ext uri="{FF2B5EF4-FFF2-40B4-BE49-F238E27FC236}">
                <a16:creationId xmlns:a16="http://schemas.microsoft.com/office/drawing/2014/main" id="{5A2166B8-0F7E-45E9-970E-79F921472A30}"/>
              </a:ext>
            </a:extLst>
          </p:cNvPr>
          <p:cNvSpPr>
            <a:spLocks noGrp="1"/>
          </p:cNvSpPr>
          <p:nvPr>
            <p:ph type="body" sz="quarter" idx="33" hasCustomPrompt="1"/>
          </p:nvPr>
        </p:nvSpPr>
        <p:spPr>
          <a:xfrm>
            <a:off x="4810807" y="4871997"/>
            <a:ext cx="61531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7" name="Text Placeholder 14">
            <a:extLst>
              <a:ext uri="{FF2B5EF4-FFF2-40B4-BE49-F238E27FC236}">
                <a16:creationId xmlns:a16="http://schemas.microsoft.com/office/drawing/2014/main" id="{FF45DCBF-40C1-4B85-9196-4C0237FA8CE9}"/>
              </a:ext>
            </a:extLst>
          </p:cNvPr>
          <p:cNvSpPr>
            <a:spLocks noGrp="1"/>
          </p:cNvSpPr>
          <p:nvPr>
            <p:ph type="body" sz="quarter" idx="34" hasCustomPrompt="1"/>
          </p:nvPr>
        </p:nvSpPr>
        <p:spPr>
          <a:xfrm>
            <a:off x="565942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8" name="Text Placeholder 14">
            <a:extLst>
              <a:ext uri="{FF2B5EF4-FFF2-40B4-BE49-F238E27FC236}">
                <a16:creationId xmlns:a16="http://schemas.microsoft.com/office/drawing/2014/main" id="{E0182695-A664-4408-ACB6-D9273831D560}"/>
              </a:ext>
            </a:extLst>
          </p:cNvPr>
          <p:cNvSpPr>
            <a:spLocks noGrp="1"/>
          </p:cNvSpPr>
          <p:nvPr>
            <p:ph type="body" sz="quarter" idx="35" hasCustomPrompt="1"/>
          </p:nvPr>
        </p:nvSpPr>
        <p:spPr>
          <a:xfrm>
            <a:off x="644883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9" name="Text Placeholder 14">
            <a:extLst>
              <a:ext uri="{FF2B5EF4-FFF2-40B4-BE49-F238E27FC236}">
                <a16:creationId xmlns:a16="http://schemas.microsoft.com/office/drawing/2014/main" id="{2928531F-4FEC-4B06-9428-27244D33B936}"/>
              </a:ext>
            </a:extLst>
          </p:cNvPr>
          <p:cNvSpPr>
            <a:spLocks noGrp="1"/>
          </p:cNvSpPr>
          <p:nvPr>
            <p:ph type="body" sz="quarter" idx="36" hasCustomPrompt="1"/>
          </p:nvPr>
        </p:nvSpPr>
        <p:spPr>
          <a:xfrm>
            <a:off x="723825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0" name="Text Placeholder 14">
            <a:extLst>
              <a:ext uri="{FF2B5EF4-FFF2-40B4-BE49-F238E27FC236}">
                <a16:creationId xmlns:a16="http://schemas.microsoft.com/office/drawing/2014/main" id="{E678C8DB-AF28-4A99-B976-36F54BA279CD}"/>
              </a:ext>
            </a:extLst>
          </p:cNvPr>
          <p:cNvSpPr>
            <a:spLocks noGrp="1"/>
          </p:cNvSpPr>
          <p:nvPr>
            <p:ph type="body" sz="quarter" idx="37" hasCustomPrompt="1"/>
          </p:nvPr>
        </p:nvSpPr>
        <p:spPr>
          <a:xfrm>
            <a:off x="802766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1" name="Text Placeholder 14">
            <a:extLst>
              <a:ext uri="{FF2B5EF4-FFF2-40B4-BE49-F238E27FC236}">
                <a16:creationId xmlns:a16="http://schemas.microsoft.com/office/drawing/2014/main" id="{FB1CBFC6-0E9C-4ECA-A915-798C00479D6B}"/>
              </a:ext>
            </a:extLst>
          </p:cNvPr>
          <p:cNvSpPr>
            <a:spLocks noGrp="1"/>
          </p:cNvSpPr>
          <p:nvPr>
            <p:ph type="body" sz="quarter" idx="38" hasCustomPrompt="1"/>
          </p:nvPr>
        </p:nvSpPr>
        <p:spPr>
          <a:xfrm>
            <a:off x="881708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2" name="Text Placeholder 14">
            <a:extLst>
              <a:ext uri="{FF2B5EF4-FFF2-40B4-BE49-F238E27FC236}">
                <a16:creationId xmlns:a16="http://schemas.microsoft.com/office/drawing/2014/main" id="{B4EC71CB-AE6D-46A0-87B4-6E2BD6A1CF6F}"/>
              </a:ext>
            </a:extLst>
          </p:cNvPr>
          <p:cNvSpPr>
            <a:spLocks noGrp="1"/>
          </p:cNvSpPr>
          <p:nvPr>
            <p:ph type="body" sz="quarter" idx="39" hasCustomPrompt="1"/>
          </p:nvPr>
        </p:nvSpPr>
        <p:spPr>
          <a:xfrm>
            <a:off x="960649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3" name="Text Placeholder 14">
            <a:extLst>
              <a:ext uri="{FF2B5EF4-FFF2-40B4-BE49-F238E27FC236}">
                <a16:creationId xmlns:a16="http://schemas.microsoft.com/office/drawing/2014/main" id="{16A1EE39-3790-4721-9E09-19024F590A96}"/>
              </a:ext>
            </a:extLst>
          </p:cNvPr>
          <p:cNvSpPr>
            <a:spLocks noGrp="1"/>
          </p:cNvSpPr>
          <p:nvPr>
            <p:ph type="body" sz="quarter" idx="40" hasCustomPrompt="1"/>
          </p:nvPr>
        </p:nvSpPr>
        <p:spPr>
          <a:xfrm>
            <a:off x="10395907"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grpSp>
        <p:nvGrpSpPr>
          <p:cNvPr id="44" name="Group 43">
            <a:extLst>
              <a:ext uri="{FF2B5EF4-FFF2-40B4-BE49-F238E27FC236}">
                <a16:creationId xmlns:a16="http://schemas.microsoft.com/office/drawing/2014/main" id="{D4F8B141-9EE2-47E7-AF2A-94CECF90771C}"/>
              </a:ext>
              <a:ext uri="{C183D7F6-B498-43B3-948B-1728B52AA6E4}">
                <adec:decorative xmlns:adec="http://schemas.microsoft.com/office/drawing/2017/decorative" val="1"/>
              </a:ext>
            </a:extLst>
          </p:cNvPr>
          <p:cNvGrpSpPr/>
          <p:nvPr userDrawn="1"/>
        </p:nvGrpSpPr>
        <p:grpSpPr>
          <a:xfrm>
            <a:off x="2047081" y="4694680"/>
            <a:ext cx="8510121" cy="0"/>
            <a:chOff x="1504814" y="2488864"/>
            <a:chExt cx="8510121" cy="0"/>
          </a:xfrm>
        </p:grpSpPr>
        <p:cxnSp>
          <p:nvCxnSpPr>
            <p:cNvPr id="45" name="Straight Connector 44">
              <a:extLst>
                <a:ext uri="{FF2B5EF4-FFF2-40B4-BE49-F238E27FC236}">
                  <a16:creationId xmlns:a16="http://schemas.microsoft.com/office/drawing/2014/main" id="{0D73D561-653C-420E-BC66-5DA51DD36C89}"/>
                </a:ext>
              </a:extLst>
            </p:cNvPr>
            <p:cNvCxnSpPr>
              <a:cxnSpLocks/>
            </p:cNvCxnSpPr>
            <p:nvPr userDrawn="1"/>
          </p:nvCxnSpPr>
          <p:spPr>
            <a:xfrm>
              <a:off x="1504814"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3729D46-C590-474A-BF51-5B9D4359EB74}"/>
                </a:ext>
              </a:extLst>
            </p:cNvPr>
            <p:cNvCxnSpPr>
              <a:cxnSpLocks/>
            </p:cNvCxnSpPr>
            <p:nvPr userDrawn="1"/>
          </p:nvCxnSpPr>
          <p:spPr>
            <a:xfrm>
              <a:off x="2301137"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48D21A3-16A8-4ECB-832A-29159F1D20E9}"/>
                </a:ext>
              </a:extLst>
            </p:cNvPr>
            <p:cNvCxnSpPr>
              <a:cxnSpLocks/>
            </p:cNvCxnSpPr>
            <p:nvPr userDrawn="1"/>
          </p:nvCxnSpPr>
          <p:spPr>
            <a:xfrm>
              <a:off x="308377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B217E3B-A68A-4BBD-889D-C078F6616CB6}"/>
                </a:ext>
              </a:extLst>
            </p:cNvPr>
            <p:cNvCxnSpPr>
              <a:cxnSpLocks/>
            </p:cNvCxnSpPr>
            <p:nvPr userDrawn="1"/>
          </p:nvCxnSpPr>
          <p:spPr>
            <a:xfrm>
              <a:off x="388009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AC64796-B68D-4AE1-A16E-54663926A7FD}"/>
                </a:ext>
              </a:extLst>
            </p:cNvPr>
            <p:cNvCxnSpPr>
              <a:cxnSpLocks/>
            </p:cNvCxnSpPr>
            <p:nvPr userDrawn="1"/>
          </p:nvCxnSpPr>
          <p:spPr>
            <a:xfrm>
              <a:off x="465589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69D787A-5A6E-4ADB-BAAA-FC5EF3EF1BE0}"/>
                </a:ext>
              </a:extLst>
            </p:cNvPr>
            <p:cNvCxnSpPr>
              <a:cxnSpLocks/>
            </p:cNvCxnSpPr>
            <p:nvPr userDrawn="1"/>
          </p:nvCxnSpPr>
          <p:spPr>
            <a:xfrm>
              <a:off x="545221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E371F89-9862-4F45-9CA4-A53BF2C3F720}"/>
                </a:ext>
              </a:extLst>
            </p:cNvPr>
            <p:cNvCxnSpPr>
              <a:cxnSpLocks/>
            </p:cNvCxnSpPr>
            <p:nvPr userDrawn="1"/>
          </p:nvCxnSpPr>
          <p:spPr>
            <a:xfrm>
              <a:off x="6234858"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19AC00F-FB14-4E51-ABB2-C72FB6C0A0F7}"/>
                </a:ext>
              </a:extLst>
            </p:cNvPr>
            <p:cNvCxnSpPr>
              <a:cxnSpLocks/>
            </p:cNvCxnSpPr>
            <p:nvPr userDrawn="1"/>
          </p:nvCxnSpPr>
          <p:spPr>
            <a:xfrm>
              <a:off x="7031181"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083D041-D6E2-4DFF-A37E-21E03F46AF94}"/>
                </a:ext>
              </a:extLst>
            </p:cNvPr>
            <p:cNvCxnSpPr>
              <a:cxnSpLocks/>
            </p:cNvCxnSpPr>
            <p:nvPr userDrawn="1"/>
          </p:nvCxnSpPr>
          <p:spPr>
            <a:xfrm>
              <a:off x="7813820"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4589E1D-9976-4550-917F-D88195CDCE9F}"/>
                </a:ext>
              </a:extLst>
            </p:cNvPr>
            <p:cNvCxnSpPr>
              <a:cxnSpLocks/>
            </p:cNvCxnSpPr>
            <p:nvPr userDrawn="1"/>
          </p:nvCxnSpPr>
          <p:spPr>
            <a:xfrm>
              <a:off x="8610143"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065CC16-DED3-4048-8705-CA87554422D7}"/>
                </a:ext>
              </a:extLst>
            </p:cNvPr>
            <p:cNvCxnSpPr>
              <a:cxnSpLocks/>
            </p:cNvCxnSpPr>
            <p:nvPr userDrawn="1"/>
          </p:nvCxnSpPr>
          <p:spPr>
            <a:xfrm>
              <a:off x="9399625"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33" name="Group 132">
            <a:extLst>
              <a:ext uri="{FF2B5EF4-FFF2-40B4-BE49-F238E27FC236}">
                <a16:creationId xmlns:a16="http://schemas.microsoft.com/office/drawing/2014/main" id="{4EDC1B45-4090-4B45-80FB-8DF542E67EC0}"/>
              </a:ext>
              <a:ext uri="{C183D7F6-B498-43B3-948B-1728B52AA6E4}">
                <adec:decorative xmlns:adec="http://schemas.microsoft.com/office/drawing/2017/decorative" val="1"/>
              </a:ext>
            </a:extLst>
          </p:cNvPr>
          <p:cNvGrpSpPr/>
          <p:nvPr userDrawn="1"/>
        </p:nvGrpSpPr>
        <p:grpSpPr>
          <a:xfrm>
            <a:off x="1872910" y="4599626"/>
            <a:ext cx="8858463" cy="174171"/>
            <a:chOff x="1835966" y="4162015"/>
            <a:chExt cx="8858463" cy="174171"/>
          </a:xfrm>
        </p:grpSpPr>
        <p:sp>
          <p:nvSpPr>
            <p:cNvPr id="90" name="Oval 234">
              <a:extLst>
                <a:ext uri="{FF2B5EF4-FFF2-40B4-BE49-F238E27FC236}">
                  <a16:creationId xmlns:a16="http://schemas.microsoft.com/office/drawing/2014/main" id="{1EFAF30E-1CB4-4DCC-B1A8-30450AECDE71}"/>
                </a:ext>
                <a:ext uri="{C183D7F6-B498-43B3-948B-1728B52AA6E4}">
                  <adec:decorative xmlns:adec="http://schemas.microsoft.com/office/drawing/2017/decorative" val="1"/>
                </a:ext>
              </a:extLst>
            </p:cNvPr>
            <p:cNvSpPr/>
            <p:nvPr userDrawn="1"/>
          </p:nvSpPr>
          <p:spPr>
            <a:xfrm>
              <a:off x="183596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236">
              <a:extLst>
                <a:ext uri="{FF2B5EF4-FFF2-40B4-BE49-F238E27FC236}">
                  <a16:creationId xmlns:a16="http://schemas.microsoft.com/office/drawing/2014/main" id="{A53911EE-BFCB-48ED-9821-C8FD0449842D}"/>
                </a:ext>
                <a:ext uri="{C183D7F6-B498-43B3-948B-1728B52AA6E4}">
                  <adec:decorative xmlns:adec="http://schemas.microsoft.com/office/drawing/2017/decorative" val="1"/>
                </a:ext>
              </a:extLst>
            </p:cNvPr>
            <p:cNvSpPr/>
            <p:nvPr userDrawn="1"/>
          </p:nvSpPr>
          <p:spPr>
            <a:xfrm>
              <a:off x="2625447"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238">
              <a:extLst>
                <a:ext uri="{FF2B5EF4-FFF2-40B4-BE49-F238E27FC236}">
                  <a16:creationId xmlns:a16="http://schemas.microsoft.com/office/drawing/2014/main" id="{AE84E691-02AF-4C42-B3B7-EE46E825C03F}"/>
                </a:ext>
                <a:ext uri="{C183D7F6-B498-43B3-948B-1728B52AA6E4}">
                  <adec:decorative xmlns:adec="http://schemas.microsoft.com/office/drawing/2017/decorative" val="1"/>
                </a:ext>
              </a:extLst>
            </p:cNvPr>
            <p:cNvSpPr/>
            <p:nvPr userDrawn="1"/>
          </p:nvSpPr>
          <p:spPr>
            <a:xfrm>
              <a:off x="3414928"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Oval 240">
              <a:extLst>
                <a:ext uri="{FF2B5EF4-FFF2-40B4-BE49-F238E27FC236}">
                  <a16:creationId xmlns:a16="http://schemas.microsoft.com/office/drawing/2014/main" id="{EB9041A9-2967-41AF-BE0A-A7476B97B2CA}"/>
                </a:ext>
                <a:ext uri="{C183D7F6-B498-43B3-948B-1728B52AA6E4}">
                  <adec:decorative xmlns:adec="http://schemas.microsoft.com/office/drawing/2017/decorative" val="1"/>
                </a:ext>
              </a:extLst>
            </p:cNvPr>
            <p:cNvSpPr/>
            <p:nvPr userDrawn="1"/>
          </p:nvSpPr>
          <p:spPr>
            <a:xfrm>
              <a:off x="4204409"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Oval 242">
              <a:extLst>
                <a:ext uri="{FF2B5EF4-FFF2-40B4-BE49-F238E27FC236}">
                  <a16:creationId xmlns:a16="http://schemas.microsoft.com/office/drawing/2014/main" id="{2B7F05AE-8C2E-43EB-BBA0-897D173AF613}"/>
                </a:ext>
                <a:ext uri="{C183D7F6-B498-43B3-948B-1728B52AA6E4}">
                  <adec:decorative xmlns:adec="http://schemas.microsoft.com/office/drawing/2017/decorative" val="1"/>
                </a:ext>
              </a:extLst>
            </p:cNvPr>
            <p:cNvSpPr/>
            <p:nvPr userDrawn="1"/>
          </p:nvSpPr>
          <p:spPr>
            <a:xfrm>
              <a:off x="4993890"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Oval 244">
              <a:extLst>
                <a:ext uri="{FF2B5EF4-FFF2-40B4-BE49-F238E27FC236}">
                  <a16:creationId xmlns:a16="http://schemas.microsoft.com/office/drawing/2014/main" id="{4248E8A5-3D01-49ED-BEC6-0D27C4C50B7E}"/>
                </a:ext>
                <a:ext uri="{C183D7F6-B498-43B3-948B-1728B52AA6E4}">
                  <adec:decorative xmlns:adec="http://schemas.microsoft.com/office/drawing/2017/decorative" val="1"/>
                </a:ext>
              </a:extLst>
            </p:cNvPr>
            <p:cNvSpPr/>
            <p:nvPr userDrawn="1"/>
          </p:nvSpPr>
          <p:spPr>
            <a:xfrm>
              <a:off x="5783371"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Oval 246">
              <a:extLst>
                <a:ext uri="{FF2B5EF4-FFF2-40B4-BE49-F238E27FC236}">
                  <a16:creationId xmlns:a16="http://schemas.microsoft.com/office/drawing/2014/main" id="{A50B1FA2-FFAB-4A04-8C04-CF6BC1BCDC98}"/>
                </a:ext>
                <a:ext uri="{C183D7F6-B498-43B3-948B-1728B52AA6E4}">
                  <adec:decorative xmlns:adec="http://schemas.microsoft.com/office/drawing/2017/decorative" val="1"/>
                </a:ext>
              </a:extLst>
            </p:cNvPr>
            <p:cNvSpPr/>
            <p:nvPr userDrawn="1"/>
          </p:nvSpPr>
          <p:spPr>
            <a:xfrm>
              <a:off x="6572852"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248">
              <a:extLst>
                <a:ext uri="{FF2B5EF4-FFF2-40B4-BE49-F238E27FC236}">
                  <a16:creationId xmlns:a16="http://schemas.microsoft.com/office/drawing/2014/main" id="{B70F9284-E3A9-4E8C-9C28-93D985513A99}"/>
                </a:ext>
                <a:ext uri="{C183D7F6-B498-43B3-948B-1728B52AA6E4}">
                  <adec:decorative xmlns:adec="http://schemas.microsoft.com/office/drawing/2017/decorative" val="1"/>
                </a:ext>
              </a:extLst>
            </p:cNvPr>
            <p:cNvSpPr/>
            <p:nvPr userDrawn="1"/>
          </p:nvSpPr>
          <p:spPr>
            <a:xfrm>
              <a:off x="7362333"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250">
              <a:extLst>
                <a:ext uri="{FF2B5EF4-FFF2-40B4-BE49-F238E27FC236}">
                  <a16:creationId xmlns:a16="http://schemas.microsoft.com/office/drawing/2014/main" id="{494AA308-491E-44AE-A81D-E62D362FC479}"/>
                </a:ext>
                <a:ext uri="{C183D7F6-B498-43B3-948B-1728B52AA6E4}">
                  <adec:decorative xmlns:adec="http://schemas.microsoft.com/office/drawing/2017/decorative" val="1"/>
                </a:ext>
              </a:extLst>
            </p:cNvPr>
            <p:cNvSpPr/>
            <p:nvPr userDrawn="1"/>
          </p:nvSpPr>
          <p:spPr>
            <a:xfrm>
              <a:off x="8151814"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Oval 252">
              <a:extLst>
                <a:ext uri="{FF2B5EF4-FFF2-40B4-BE49-F238E27FC236}">
                  <a16:creationId xmlns:a16="http://schemas.microsoft.com/office/drawing/2014/main" id="{03B58A61-0691-4D1F-9A25-7CCB12DA9159}"/>
                </a:ext>
                <a:ext uri="{C183D7F6-B498-43B3-948B-1728B52AA6E4}">
                  <adec:decorative xmlns:adec="http://schemas.microsoft.com/office/drawing/2017/decorative" val="1"/>
                </a:ext>
              </a:extLst>
            </p:cNvPr>
            <p:cNvSpPr/>
            <p:nvPr userDrawn="1"/>
          </p:nvSpPr>
          <p:spPr>
            <a:xfrm>
              <a:off x="8941295"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Oval 254">
              <a:extLst>
                <a:ext uri="{FF2B5EF4-FFF2-40B4-BE49-F238E27FC236}">
                  <a16:creationId xmlns:a16="http://schemas.microsoft.com/office/drawing/2014/main" id="{57F5DE50-7369-4681-A8F6-5E935A517811}"/>
                </a:ext>
                <a:ext uri="{C183D7F6-B498-43B3-948B-1728B52AA6E4}">
                  <adec:decorative xmlns:adec="http://schemas.microsoft.com/office/drawing/2017/decorative" val="1"/>
                </a:ext>
              </a:extLst>
            </p:cNvPr>
            <p:cNvSpPr/>
            <p:nvPr userDrawn="1"/>
          </p:nvSpPr>
          <p:spPr>
            <a:xfrm>
              <a:off x="973077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256">
              <a:extLst>
                <a:ext uri="{FF2B5EF4-FFF2-40B4-BE49-F238E27FC236}">
                  <a16:creationId xmlns:a16="http://schemas.microsoft.com/office/drawing/2014/main" id="{4C666F7C-EBDE-456E-B607-1E0FA692438A}"/>
                </a:ext>
                <a:ext uri="{C183D7F6-B498-43B3-948B-1728B52AA6E4}">
                  <adec:decorative xmlns:adec="http://schemas.microsoft.com/office/drawing/2017/decorative" val="1"/>
                </a:ext>
              </a:extLst>
            </p:cNvPr>
            <p:cNvSpPr/>
            <p:nvPr userDrawn="1"/>
          </p:nvSpPr>
          <p:spPr>
            <a:xfrm>
              <a:off x="10520258"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5" name="Group 104">
            <a:extLst>
              <a:ext uri="{FF2B5EF4-FFF2-40B4-BE49-F238E27FC236}">
                <a16:creationId xmlns:a16="http://schemas.microsoft.com/office/drawing/2014/main" id="{FFFF66A7-062A-4A45-8A10-A8F847AF1847}"/>
              </a:ext>
              <a:ext uri="{C183D7F6-B498-43B3-948B-1728B52AA6E4}">
                <adec:decorative xmlns:adec="http://schemas.microsoft.com/office/drawing/2017/decorative" val="1"/>
              </a:ext>
            </a:extLst>
          </p:cNvPr>
          <p:cNvGrpSpPr/>
          <p:nvPr userDrawn="1"/>
        </p:nvGrpSpPr>
        <p:grpSpPr>
          <a:xfrm>
            <a:off x="2049387" y="2999128"/>
            <a:ext cx="8510121" cy="0"/>
            <a:chOff x="1504814" y="2488864"/>
            <a:chExt cx="8510121" cy="0"/>
          </a:xfrm>
        </p:grpSpPr>
        <p:cxnSp>
          <p:nvCxnSpPr>
            <p:cNvPr id="106" name="Straight Connector 105">
              <a:extLst>
                <a:ext uri="{FF2B5EF4-FFF2-40B4-BE49-F238E27FC236}">
                  <a16:creationId xmlns:a16="http://schemas.microsoft.com/office/drawing/2014/main" id="{A2090933-BFE5-4598-998F-C2857039426F}"/>
                </a:ext>
              </a:extLst>
            </p:cNvPr>
            <p:cNvCxnSpPr>
              <a:cxnSpLocks/>
            </p:cNvCxnSpPr>
            <p:nvPr userDrawn="1"/>
          </p:nvCxnSpPr>
          <p:spPr>
            <a:xfrm>
              <a:off x="1504814"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7E50B9E-AD14-448E-B2DF-ED1D0F490865}"/>
                </a:ext>
              </a:extLst>
            </p:cNvPr>
            <p:cNvCxnSpPr>
              <a:cxnSpLocks/>
            </p:cNvCxnSpPr>
            <p:nvPr userDrawn="1"/>
          </p:nvCxnSpPr>
          <p:spPr>
            <a:xfrm>
              <a:off x="2301137"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1F782020-9AE0-4B20-ACD4-057C60173A6C}"/>
                </a:ext>
              </a:extLst>
            </p:cNvPr>
            <p:cNvCxnSpPr>
              <a:cxnSpLocks/>
            </p:cNvCxnSpPr>
            <p:nvPr userDrawn="1"/>
          </p:nvCxnSpPr>
          <p:spPr>
            <a:xfrm>
              <a:off x="308377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E1A502D-7651-4CBE-81DE-FF4F102DAA73}"/>
                </a:ext>
              </a:extLst>
            </p:cNvPr>
            <p:cNvCxnSpPr>
              <a:cxnSpLocks/>
            </p:cNvCxnSpPr>
            <p:nvPr userDrawn="1"/>
          </p:nvCxnSpPr>
          <p:spPr>
            <a:xfrm>
              <a:off x="388009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D4C29AAF-4E83-44DA-A084-3FF3C70F6155}"/>
                </a:ext>
              </a:extLst>
            </p:cNvPr>
            <p:cNvCxnSpPr>
              <a:cxnSpLocks/>
            </p:cNvCxnSpPr>
            <p:nvPr userDrawn="1"/>
          </p:nvCxnSpPr>
          <p:spPr>
            <a:xfrm>
              <a:off x="465589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C5616E9-1DAC-4713-A257-8682DD24AC5C}"/>
                </a:ext>
              </a:extLst>
            </p:cNvPr>
            <p:cNvCxnSpPr>
              <a:cxnSpLocks/>
            </p:cNvCxnSpPr>
            <p:nvPr userDrawn="1"/>
          </p:nvCxnSpPr>
          <p:spPr>
            <a:xfrm>
              <a:off x="545221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ACDC726D-AB0E-4ED3-82DB-9DD54ADB100A}"/>
                </a:ext>
              </a:extLst>
            </p:cNvPr>
            <p:cNvCxnSpPr>
              <a:cxnSpLocks/>
            </p:cNvCxnSpPr>
            <p:nvPr userDrawn="1"/>
          </p:nvCxnSpPr>
          <p:spPr>
            <a:xfrm>
              <a:off x="6234858"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2F1E4A6-E07E-4550-AB72-53438E0C4F0E}"/>
                </a:ext>
              </a:extLst>
            </p:cNvPr>
            <p:cNvCxnSpPr>
              <a:cxnSpLocks/>
            </p:cNvCxnSpPr>
            <p:nvPr userDrawn="1"/>
          </p:nvCxnSpPr>
          <p:spPr>
            <a:xfrm>
              <a:off x="7031181"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6B638F82-2127-4858-AA45-F08A1CADABB9}"/>
                </a:ext>
              </a:extLst>
            </p:cNvPr>
            <p:cNvCxnSpPr>
              <a:cxnSpLocks/>
            </p:cNvCxnSpPr>
            <p:nvPr userDrawn="1"/>
          </p:nvCxnSpPr>
          <p:spPr>
            <a:xfrm>
              <a:off x="7813820"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028005E8-9894-4966-8BDE-95577A6039DC}"/>
                </a:ext>
              </a:extLst>
            </p:cNvPr>
            <p:cNvCxnSpPr>
              <a:cxnSpLocks/>
            </p:cNvCxnSpPr>
            <p:nvPr userDrawn="1"/>
          </p:nvCxnSpPr>
          <p:spPr>
            <a:xfrm>
              <a:off x="8610143"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FFBFEB2-9943-4D83-86DB-1A86AC15E8EF}"/>
                </a:ext>
              </a:extLst>
            </p:cNvPr>
            <p:cNvCxnSpPr>
              <a:cxnSpLocks/>
            </p:cNvCxnSpPr>
            <p:nvPr userDrawn="1"/>
          </p:nvCxnSpPr>
          <p:spPr>
            <a:xfrm>
              <a:off x="9399625"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34" name="Group 133">
            <a:extLst>
              <a:ext uri="{FF2B5EF4-FFF2-40B4-BE49-F238E27FC236}">
                <a16:creationId xmlns:a16="http://schemas.microsoft.com/office/drawing/2014/main" id="{67045F09-8CF5-4E51-A65C-54F8BF015868}"/>
              </a:ext>
              <a:ext uri="{C183D7F6-B498-43B3-948B-1728B52AA6E4}">
                <adec:decorative xmlns:adec="http://schemas.microsoft.com/office/drawing/2017/decorative" val="1"/>
              </a:ext>
            </a:extLst>
          </p:cNvPr>
          <p:cNvGrpSpPr/>
          <p:nvPr userDrawn="1"/>
        </p:nvGrpSpPr>
        <p:grpSpPr>
          <a:xfrm>
            <a:off x="1872910" y="2903401"/>
            <a:ext cx="8858463" cy="174171"/>
            <a:chOff x="1835966" y="4162015"/>
            <a:chExt cx="8858463" cy="174171"/>
          </a:xfrm>
        </p:grpSpPr>
        <p:sp>
          <p:nvSpPr>
            <p:cNvPr id="135" name="Oval 234">
              <a:extLst>
                <a:ext uri="{FF2B5EF4-FFF2-40B4-BE49-F238E27FC236}">
                  <a16:creationId xmlns:a16="http://schemas.microsoft.com/office/drawing/2014/main" id="{09B4CFFD-0C29-4685-915E-4DC40D4DFD91}"/>
                </a:ext>
                <a:ext uri="{C183D7F6-B498-43B3-948B-1728B52AA6E4}">
                  <adec:decorative xmlns:adec="http://schemas.microsoft.com/office/drawing/2017/decorative" val="1"/>
                </a:ext>
              </a:extLst>
            </p:cNvPr>
            <p:cNvSpPr/>
            <p:nvPr userDrawn="1"/>
          </p:nvSpPr>
          <p:spPr>
            <a:xfrm>
              <a:off x="183596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Oval 236">
              <a:extLst>
                <a:ext uri="{FF2B5EF4-FFF2-40B4-BE49-F238E27FC236}">
                  <a16:creationId xmlns:a16="http://schemas.microsoft.com/office/drawing/2014/main" id="{736381B7-7D05-4040-9A1B-1918415768F3}"/>
                </a:ext>
                <a:ext uri="{C183D7F6-B498-43B3-948B-1728B52AA6E4}">
                  <adec:decorative xmlns:adec="http://schemas.microsoft.com/office/drawing/2017/decorative" val="1"/>
                </a:ext>
              </a:extLst>
            </p:cNvPr>
            <p:cNvSpPr/>
            <p:nvPr userDrawn="1"/>
          </p:nvSpPr>
          <p:spPr>
            <a:xfrm>
              <a:off x="2625447"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Oval 238">
              <a:extLst>
                <a:ext uri="{FF2B5EF4-FFF2-40B4-BE49-F238E27FC236}">
                  <a16:creationId xmlns:a16="http://schemas.microsoft.com/office/drawing/2014/main" id="{4F77152F-41F4-45EC-B530-B38C5111C2BA}"/>
                </a:ext>
                <a:ext uri="{C183D7F6-B498-43B3-948B-1728B52AA6E4}">
                  <adec:decorative xmlns:adec="http://schemas.microsoft.com/office/drawing/2017/decorative" val="1"/>
                </a:ext>
              </a:extLst>
            </p:cNvPr>
            <p:cNvSpPr/>
            <p:nvPr userDrawn="1"/>
          </p:nvSpPr>
          <p:spPr>
            <a:xfrm>
              <a:off x="3414928"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Oval 240">
              <a:extLst>
                <a:ext uri="{FF2B5EF4-FFF2-40B4-BE49-F238E27FC236}">
                  <a16:creationId xmlns:a16="http://schemas.microsoft.com/office/drawing/2014/main" id="{8FB428D5-0A0E-4CF3-A223-9F4F7B386105}"/>
                </a:ext>
                <a:ext uri="{C183D7F6-B498-43B3-948B-1728B52AA6E4}">
                  <adec:decorative xmlns:adec="http://schemas.microsoft.com/office/drawing/2017/decorative" val="1"/>
                </a:ext>
              </a:extLst>
            </p:cNvPr>
            <p:cNvSpPr/>
            <p:nvPr userDrawn="1"/>
          </p:nvSpPr>
          <p:spPr>
            <a:xfrm>
              <a:off x="4204409"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Oval 242">
              <a:extLst>
                <a:ext uri="{FF2B5EF4-FFF2-40B4-BE49-F238E27FC236}">
                  <a16:creationId xmlns:a16="http://schemas.microsoft.com/office/drawing/2014/main" id="{A4275727-B33C-4EB0-9E6E-7CE33560321C}"/>
                </a:ext>
                <a:ext uri="{C183D7F6-B498-43B3-948B-1728B52AA6E4}">
                  <adec:decorative xmlns:adec="http://schemas.microsoft.com/office/drawing/2017/decorative" val="1"/>
                </a:ext>
              </a:extLst>
            </p:cNvPr>
            <p:cNvSpPr/>
            <p:nvPr userDrawn="1"/>
          </p:nvSpPr>
          <p:spPr>
            <a:xfrm>
              <a:off x="4993890"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Oval 244">
              <a:extLst>
                <a:ext uri="{FF2B5EF4-FFF2-40B4-BE49-F238E27FC236}">
                  <a16:creationId xmlns:a16="http://schemas.microsoft.com/office/drawing/2014/main" id="{7998F366-05B2-42D3-9B4E-CD7F91FB9396}"/>
                </a:ext>
                <a:ext uri="{C183D7F6-B498-43B3-948B-1728B52AA6E4}">
                  <adec:decorative xmlns:adec="http://schemas.microsoft.com/office/drawing/2017/decorative" val="1"/>
                </a:ext>
              </a:extLst>
            </p:cNvPr>
            <p:cNvSpPr/>
            <p:nvPr userDrawn="1"/>
          </p:nvSpPr>
          <p:spPr>
            <a:xfrm>
              <a:off x="5783371"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Oval 246">
              <a:extLst>
                <a:ext uri="{FF2B5EF4-FFF2-40B4-BE49-F238E27FC236}">
                  <a16:creationId xmlns:a16="http://schemas.microsoft.com/office/drawing/2014/main" id="{8593BF6C-17E2-4AB7-85D7-0B93D2376884}"/>
                </a:ext>
                <a:ext uri="{C183D7F6-B498-43B3-948B-1728B52AA6E4}">
                  <adec:decorative xmlns:adec="http://schemas.microsoft.com/office/drawing/2017/decorative" val="1"/>
                </a:ext>
              </a:extLst>
            </p:cNvPr>
            <p:cNvSpPr/>
            <p:nvPr userDrawn="1"/>
          </p:nvSpPr>
          <p:spPr>
            <a:xfrm>
              <a:off x="6572852"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Oval 248">
              <a:extLst>
                <a:ext uri="{FF2B5EF4-FFF2-40B4-BE49-F238E27FC236}">
                  <a16:creationId xmlns:a16="http://schemas.microsoft.com/office/drawing/2014/main" id="{74F85EBE-E43B-4B81-85F1-89969EC56D55}"/>
                </a:ext>
                <a:ext uri="{C183D7F6-B498-43B3-948B-1728B52AA6E4}">
                  <adec:decorative xmlns:adec="http://schemas.microsoft.com/office/drawing/2017/decorative" val="1"/>
                </a:ext>
              </a:extLst>
            </p:cNvPr>
            <p:cNvSpPr/>
            <p:nvPr userDrawn="1"/>
          </p:nvSpPr>
          <p:spPr>
            <a:xfrm>
              <a:off x="7362333"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Oval 250">
              <a:extLst>
                <a:ext uri="{FF2B5EF4-FFF2-40B4-BE49-F238E27FC236}">
                  <a16:creationId xmlns:a16="http://schemas.microsoft.com/office/drawing/2014/main" id="{16C21525-8829-45F3-8C9F-05274678E7C1}"/>
                </a:ext>
                <a:ext uri="{C183D7F6-B498-43B3-948B-1728B52AA6E4}">
                  <adec:decorative xmlns:adec="http://schemas.microsoft.com/office/drawing/2017/decorative" val="1"/>
                </a:ext>
              </a:extLst>
            </p:cNvPr>
            <p:cNvSpPr/>
            <p:nvPr userDrawn="1"/>
          </p:nvSpPr>
          <p:spPr>
            <a:xfrm>
              <a:off x="8151814"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Oval 252">
              <a:extLst>
                <a:ext uri="{FF2B5EF4-FFF2-40B4-BE49-F238E27FC236}">
                  <a16:creationId xmlns:a16="http://schemas.microsoft.com/office/drawing/2014/main" id="{8FFF03BC-2EFF-4AF5-B788-A1FEA5378092}"/>
                </a:ext>
                <a:ext uri="{C183D7F6-B498-43B3-948B-1728B52AA6E4}">
                  <adec:decorative xmlns:adec="http://schemas.microsoft.com/office/drawing/2017/decorative" val="1"/>
                </a:ext>
              </a:extLst>
            </p:cNvPr>
            <p:cNvSpPr/>
            <p:nvPr userDrawn="1"/>
          </p:nvSpPr>
          <p:spPr>
            <a:xfrm>
              <a:off x="8941295"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Oval 254">
              <a:extLst>
                <a:ext uri="{FF2B5EF4-FFF2-40B4-BE49-F238E27FC236}">
                  <a16:creationId xmlns:a16="http://schemas.microsoft.com/office/drawing/2014/main" id="{D811BD14-6461-4DD9-9A2C-BFC2C955390B}"/>
                </a:ext>
                <a:ext uri="{C183D7F6-B498-43B3-948B-1728B52AA6E4}">
                  <adec:decorative xmlns:adec="http://schemas.microsoft.com/office/drawing/2017/decorative" val="1"/>
                </a:ext>
              </a:extLst>
            </p:cNvPr>
            <p:cNvSpPr/>
            <p:nvPr userDrawn="1"/>
          </p:nvSpPr>
          <p:spPr>
            <a:xfrm>
              <a:off x="973077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Oval 256">
              <a:extLst>
                <a:ext uri="{FF2B5EF4-FFF2-40B4-BE49-F238E27FC236}">
                  <a16:creationId xmlns:a16="http://schemas.microsoft.com/office/drawing/2014/main" id="{929BB859-9DB9-433D-8C7B-91E7FED48B59}"/>
                </a:ext>
                <a:ext uri="{C183D7F6-B498-43B3-948B-1728B52AA6E4}">
                  <adec:decorative xmlns:adec="http://schemas.microsoft.com/office/drawing/2017/decorative" val="1"/>
                </a:ext>
              </a:extLst>
            </p:cNvPr>
            <p:cNvSpPr/>
            <p:nvPr userDrawn="1"/>
          </p:nvSpPr>
          <p:spPr>
            <a:xfrm>
              <a:off x="10520258"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59" name="Graphic 158">
            <a:extLst>
              <a:ext uri="{FF2B5EF4-FFF2-40B4-BE49-F238E27FC236}">
                <a16:creationId xmlns:a16="http://schemas.microsoft.com/office/drawing/2014/main" id="{A24C8354-AD07-4B50-9334-314D6B2B101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6237133"/>
            <a:ext cx="12191999" cy="620867"/>
          </a:xfrm>
          <a:prstGeom prst="rect">
            <a:avLst/>
          </a:prstGeom>
        </p:spPr>
      </p:pic>
      <p:sp>
        <p:nvSpPr>
          <p:cNvPr id="160" name="Date Placeholder 2">
            <a:extLst>
              <a:ext uri="{FF2B5EF4-FFF2-40B4-BE49-F238E27FC236}">
                <a16:creationId xmlns:a16="http://schemas.microsoft.com/office/drawing/2014/main" id="{D3F09D93-A56A-41E4-A3BA-42472B0A3850}"/>
              </a:ext>
            </a:extLst>
          </p:cNvPr>
          <p:cNvSpPr>
            <a:spLocks noGrp="1"/>
          </p:cNvSpPr>
          <p:nvPr>
            <p:ph type="dt" sz="half" idx="10"/>
          </p:nvPr>
        </p:nvSpPr>
        <p:spPr>
          <a:xfrm>
            <a:off x="838200" y="6356350"/>
            <a:ext cx="2743200" cy="365125"/>
          </a:xfrm>
          <a:prstGeom prst="rect">
            <a:avLst/>
          </a:prstGeom>
        </p:spPr>
        <p:txBody>
          <a:bodyPr/>
          <a:lstStyle>
            <a:lvl1pPr>
              <a:defRPr>
                <a:solidFill>
                  <a:schemeClr val="bg1"/>
                </a:solidFill>
              </a:defRPr>
            </a:lvl1pPr>
          </a:lstStyle>
          <a:p>
            <a:r>
              <a:rPr lang="en-US" dirty="0"/>
              <a:t>20XX</a:t>
            </a:r>
          </a:p>
        </p:txBody>
      </p:sp>
      <p:sp>
        <p:nvSpPr>
          <p:cNvPr id="161" name="Footer Placeholder 3">
            <a:extLst>
              <a:ext uri="{FF2B5EF4-FFF2-40B4-BE49-F238E27FC236}">
                <a16:creationId xmlns:a16="http://schemas.microsoft.com/office/drawing/2014/main" id="{5951592E-5737-43C9-B6B0-D134076610B8}"/>
              </a:ext>
            </a:extLst>
          </p:cNvPr>
          <p:cNvSpPr>
            <a:spLocks noGrp="1"/>
          </p:cNvSpPr>
          <p:nvPr>
            <p:ph type="ftr" sz="quarter" idx="11"/>
          </p:nvPr>
        </p:nvSpPr>
        <p:spPr>
          <a:xfrm>
            <a:off x="4038600" y="6356350"/>
            <a:ext cx="4114800" cy="365125"/>
          </a:xfrm>
          <a:prstGeom prst="rect">
            <a:avLst/>
          </a:prstGeom>
        </p:spPr>
        <p:txBody>
          <a:bodyPr/>
          <a:lstStyle>
            <a:lvl1pPr>
              <a:defRPr>
                <a:solidFill>
                  <a:schemeClr val="bg1"/>
                </a:solidFill>
              </a:defRPr>
            </a:lvl1pPr>
          </a:lstStyle>
          <a:p>
            <a:r>
              <a:rPr lang="en-US" dirty="0"/>
              <a:t>Pitch deck</a:t>
            </a:r>
          </a:p>
        </p:txBody>
      </p:sp>
      <p:sp>
        <p:nvSpPr>
          <p:cNvPr id="162" name="Slide Number Placeholder 4">
            <a:extLst>
              <a:ext uri="{FF2B5EF4-FFF2-40B4-BE49-F238E27FC236}">
                <a16:creationId xmlns:a16="http://schemas.microsoft.com/office/drawing/2014/main" id="{3B542197-0399-4FBD-A10C-B97A68AA2A07}"/>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7062562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nancial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96D4A-16D3-4C35-A383-2DF039D54CF4}"/>
              </a:ext>
            </a:extLst>
          </p:cNvPr>
          <p:cNvSpPr>
            <a:spLocks noGrp="1"/>
          </p:cNvSpPr>
          <p:nvPr>
            <p:ph type="title" hasCustomPrompt="1"/>
          </p:nvPr>
        </p:nvSpPr>
        <p:spPr>
          <a:xfrm>
            <a:off x="819728" y="317739"/>
            <a:ext cx="4114800" cy="623923"/>
          </a:xfrm>
          <a:prstGeom prst="rect">
            <a:avLst/>
          </a:prstGeom>
        </p:spPr>
        <p:txBody>
          <a:bodyPr anchor="ctr"/>
          <a:lstStyle>
            <a:lvl1pPr>
              <a:defRPr sz="2400" cap="all" spc="100" baseline="0">
                <a:solidFill>
                  <a:schemeClr val="tx2"/>
                </a:solidFill>
              </a:defRPr>
            </a:lvl1pPr>
          </a:lstStyle>
          <a:p>
            <a:r>
              <a:rPr lang="en-US" dirty="0"/>
              <a:t>Click to add title</a:t>
            </a:r>
          </a:p>
        </p:txBody>
      </p:sp>
      <p:sp>
        <p:nvSpPr>
          <p:cNvPr id="10" name="Content Placeholder 9">
            <a:extLst>
              <a:ext uri="{FF2B5EF4-FFF2-40B4-BE49-F238E27FC236}">
                <a16:creationId xmlns:a16="http://schemas.microsoft.com/office/drawing/2014/main" id="{FF255611-8280-41F3-A5FA-821E144AEAE7}"/>
              </a:ext>
            </a:extLst>
          </p:cNvPr>
          <p:cNvSpPr>
            <a:spLocks noGrp="1"/>
          </p:cNvSpPr>
          <p:nvPr>
            <p:ph sz="quarter" idx="15" hasCustomPrompt="1"/>
          </p:nvPr>
        </p:nvSpPr>
        <p:spPr>
          <a:xfrm>
            <a:off x="914400" y="905856"/>
            <a:ext cx="5759450" cy="5047269"/>
          </a:xfrm>
          <a:prstGeom prst="rect">
            <a:avLst/>
          </a:prstGeom>
        </p:spPr>
        <p:txBody>
          <a:bodyPr/>
          <a:lstStyle>
            <a:lvl1pPr marL="0" indent="0">
              <a:buNone/>
              <a:defRPr sz="1800" cap="all" baseline="0">
                <a:solidFill>
                  <a:schemeClr val="accent5">
                    <a:lumMod val="50000"/>
                  </a:schemeClr>
                </a:solidFill>
              </a:defRPr>
            </a:lvl1pPr>
            <a:lvl2pPr marL="457200" indent="0">
              <a:buNone/>
              <a:defRPr sz="1600" cap="all" baseline="0">
                <a:solidFill>
                  <a:schemeClr val="accent5">
                    <a:lumMod val="50000"/>
                  </a:schemeClr>
                </a:solidFill>
              </a:defRPr>
            </a:lvl2pPr>
            <a:lvl3pPr marL="914400" indent="0">
              <a:buNone/>
              <a:defRPr sz="1400" cap="all" baseline="0">
                <a:solidFill>
                  <a:schemeClr val="accent5">
                    <a:lumMod val="50000"/>
                  </a:schemeClr>
                </a:solidFill>
              </a:defRPr>
            </a:lvl3pPr>
            <a:lvl4pPr marL="1371600" indent="0">
              <a:buNone/>
              <a:defRPr sz="1200" cap="all" baseline="0">
                <a:solidFill>
                  <a:schemeClr val="accent5">
                    <a:lumMod val="50000"/>
                  </a:schemeClr>
                </a:solidFill>
              </a:defRPr>
            </a:lvl4pPr>
            <a:lvl5pPr marL="1828800" indent="0">
              <a:buNone/>
              <a:defRPr sz="1200" cap="all" baseline="0">
                <a:solidFill>
                  <a:schemeClr val="accent5">
                    <a:lumMod val="50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33453DB9-3C4B-4136-96D2-08A7D5AD418F}"/>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81464841-801A-499A-BFD2-9731D2D89C25}"/>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8" name="Picture Placeholder 8">
            <a:extLst>
              <a:ext uri="{FF2B5EF4-FFF2-40B4-BE49-F238E27FC236}">
                <a16:creationId xmlns:a16="http://schemas.microsoft.com/office/drawing/2014/main" id="{A6BF61C1-4A8C-44D4-901D-E065B7B42A25}"/>
              </a:ext>
            </a:extLst>
          </p:cNvPr>
          <p:cNvSpPr>
            <a:spLocks noGrp="1"/>
          </p:cNvSpPr>
          <p:nvPr>
            <p:ph type="pic" sz="quarter" idx="14" hasCustomPrompt="1"/>
          </p:nvPr>
        </p:nvSpPr>
        <p:spPr>
          <a:xfrm>
            <a:off x="7598229" y="0"/>
            <a:ext cx="4593770" cy="6858000"/>
          </a:xfrm>
          <a:prstGeom prst="rect">
            <a:avLst/>
          </a:prstGeom>
        </p:spPr>
        <p:txBody>
          <a:bodyPr/>
          <a:lstStyle>
            <a:lvl1pPr marL="0" indent="0" algn="ctr">
              <a:buNone/>
              <a:defRPr/>
            </a:lvl1pPr>
          </a:lstStyle>
          <a:p>
            <a:r>
              <a:rPr lang="en-US" dirty="0"/>
              <a:t>Click to add photo</a:t>
            </a:r>
          </a:p>
        </p:txBody>
      </p:sp>
      <p:sp>
        <p:nvSpPr>
          <p:cNvPr id="5" name="Slide Number Placeholder 4">
            <a:extLst>
              <a:ext uri="{FF2B5EF4-FFF2-40B4-BE49-F238E27FC236}">
                <a16:creationId xmlns:a16="http://schemas.microsoft.com/office/drawing/2014/main" id="{F9C78F9D-CD73-4D53-A871-D6C0B643A68D}"/>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3788064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ur Team 4-Up">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7726902C-381D-4629-AF04-0689A76C513B}"/>
              </a:ext>
              <a:ext uri="{C183D7F6-B498-43B3-948B-1728B52AA6E4}">
                <adec:decorative xmlns:adec="http://schemas.microsoft.com/office/drawing/2017/decorative" val="1"/>
              </a:ext>
            </a:extLst>
          </p:cNvPr>
          <p:cNvSpPr/>
          <p:nvPr userDrawn="1"/>
        </p:nvSpPr>
        <p:spPr>
          <a:xfrm>
            <a:off x="-1" y="4354286"/>
            <a:ext cx="12192001" cy="2503713"/>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80C3F3-53A4-4049-96CE-C6C4EB9DA62C}"/>
              </a:ext>
            </a:extLst>
          </p:cNvPr>
          <p:cNvSpPr>
            <a:spLocks noGrp="1"/>
          </p:cNvSpPr>
          <p:nvPr>
            <p:ph type="title" hasCustomPrompt="1"/>
          </p:nvPr>
        </p:nvSpPr>
        <p:spPr>
          <a:xfrm>
            <a:off x="4038600" y="544286"/>
            <a:ext cx="4114800" cy="747929"/>
          </a:xfrm>
          <a:prstGeom prst="rect">
            <a:avLst/>
          </a:prstGeom>
        </p:spPr>
        <p:txBody>
          <a:bodyPr anchor="ctr"/>
          <a:lstStyle>
            <a:lvl1pPr algn="ctr">
              <a:defRPr sz="2400" cap="all" spc="100" baseline="0">
                <a:solidFill>
                  <a:schemeClr val="accent2"/>
                </a:solidFill>
              </a:defRPr>
            </a:lvl1pPr>
          </a:lstStyle>
          <a:p>
            <a:r>
              <a:rPr lang="en-US" dirty="0"/>
              <a:t>Click to add title</a:t>
            </a:r>
          </a:p>
        </p:txBody>
      </p:sp>
      <p:sp>
        <p:nvSpPr>
          <p:cNvPr id="10" name="Picture Placeholder 9">
            <a:extLst>
              <a:ext uri="{FF2B5EF4-FFF2-40B4-BE49-F238E27FC236}">
                <a16:creationId xmlns:a16="http://schemas.microsoft.com/office/drawing/2014/main" id="{3F669E6E-28BD-4FC9-BFB3-B42707D25AE2}"/>
              </a:ext>
            </a:extLst>
          </p:cNvPr>
          <p:cNvSpPr>
            <a:spLocks noGrp="1"/>
          </p:cNvSpPr>
          <p:nvPr>
            <p:ph type="pic" sz="quarter" idx="14" hasCustomPrompt="1"/>
          </p:nvPr>
        </p:nvSpPr>
        <p:spPr>
          <a:xfrm>
            <a:off x="897731" y="2427897"/>
            <a:ext cx="2099702" cy="2115227"/>
          </a:xfrm>
          <a:prstGeom prst="rect">
            <a:avLst/>
          </a:prstGeom>
        </p:spPr>
        <p:txBody>
          <a:bodyPr/>
          <a:lstStyle>
            <a:lvl1pPr marL="0" indent="0" algn="ctr">
              <a:buNone/>
              <a:defRPr/>
            </a:lvl1pPr>
          </a:lstStyle>
          <a:p>
            <a:r>
              <a:rPr lang="en-US" dirty="0"/>
              <a:t>Click to add photo</a:t>
            </a:r>
          </a:p>
        </p:txBody>
      </p:sp>
      <p:sp>
        <p:nvSpPr>
          <p:cNvPr id="14" name="Text Placeholder 10">
            <a:extLst>
              <a:ext uri="{FF2B5EF4-FFF2-40B4-BE49-F238E27FC236}">
                <a16:creationId xmlns:a16="http://schemas.microsoft.com/office/drawing/2014/main" id="{B0CE1D3C-6E95-41C8-9202-B6BACEA97CBA}"/>
              </a:ext>
            </a:extLst>
          </p:cNvPr>
          <p:cNvSpPr>
            <a:spLocks noGrp="1"/>
          </p:cNvSpPr>
          <p:nvPr>
            <p:ph type="body" sz="quarter" idx="18" hasCustomPrompt="1"/>
          </p:nvPr>
        </p:nvSpPr>
        <p:spPr>
          <a:xfrm>
            <a:off x="703729"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15" name="Text Placeholder 10">
            <a:extLst>
              <a:ext uri="{FF2B5EF4-FFF2-40B4-BE49-F238E27FC236}">
                <a16:creationId xmlns:a16="http://schemas.microsoft.com/office/drawing/2014/main" id="{A90F4B16-F669-4D35-8B6D-5DE38097DD9A}"/>
              </a:ext>
            </a:extLst>
          </p:cNvPr>
          <p:cNvSpPr>
            <a:spLocks noGrp="1"/>
          </p:cNvSpPr>
          <p:nvPr>
            <p:ph type="body" sz="quarter" idx="19" hasCustomPrompt="1"/>
          </p:nvPr>
        </p:nvSpPr>
        <p:spPr>
          <a:xfrm>
            <a:off x="703728"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17" name="Rectangle 16">
            <a:extLst>
              <a:ext uri="{FF2B5EF4-FFF2-40B4-BE49-F238E27FC236}">
                <a16:creationId xmlns:a16="http://schemas.microsoft.com/office/drawing/2014/main" id="{E90D56BE-BB71-4ADC-B308-883B7BB63CDE}"/>
              </a:ext>
              <a:ext uri="{C183D7F6-B498-43B3-948B-1728B52AA6E4}">
                <adec:decorative xmlns:adec="http://schemas.microsoft.com/office/drawing/2017/decorative" val="1"/>
              </a:ext>
            </a:extLst>
          </p:cNvPr>
          <p:cNvSpPr/>
          <p:nvPr userDrawn="1"/>
        </p:nvSpPr>
        <p:spPr>
          <a:xfrm>
            <a:off x="703729"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Picture Placeholder 9">
            <a:extLst>
              <a:ext uri="{FF2B5EF4-FFF2-40B4-BE49-F238E27FC236}">
                <a16:creationId xmlns:a16="http://schemas.microsoft.com/office/drawing/2014/main" id="{24532133-7BD7-49DF-96C1-B4A992CE4DF0}"/>
              </a:ext>
            </a:extLst>
          </p:cNvPr>
          <p:cNvSpPr>
            <a:spLocks noGrp="1"/>
          </p:cNvSpPr>
          <p:nvPr>
            <p:ph type="pic" sz="quarter" idx="20" hasCustomPrompt="1"/>
          </p:nvPr>
        </p:nvSpPr>
        <p:spPr>
          <a:xfrm>
            <a:off x="3667826" y="2427897"/>
            <a:ext cx="2099702" cy="2115227"/>
          </a:xfrm>
          <a:prstGeom prst="rect">
            <a:avLst/>
          </a:prstGeom>
        </p:spPr>
        <p:txBody>
          <a:bodyPr/>
          <a:lstStyle>
            <a:lvl1pPr marL="0" indent="0" algn="ctr">
              <a:buNone/>
              <a:defRPr/>
            </a:lvl1pPr>
          </a:lstStyle>
          <a:p>
            <a:r>
              <a:rPr lang="en-US" dirty="0"/>
              <a:t>Click to add photo</a:t>
            </a:r>
          </a:p>
        </p:txBody>
      </p:sp>
      <p:sp>
        <p:nvSpPr>
          <p:cNvPr id="19" name="Rectangle 18">
            <a:extLst>
              <a:ext uri="{FF2B5EF4-FFF2-40B4-BE49-F238E27FC236}">
                <a16:creationId xmlns:a16="http://schemas.microsoft.com/office/drawing/2014/main" id="{4AF4F5B9-821C-4A57-B5E2-055949CECC07}"/>
              </a:ext>
              <a:ext uri="{C183D7F6-B498-43B3-948B-1728B52AA6E4}">
                <adec:decorative xmlns:adec="http://schemas.microsoft.com/office/drawing/2017/decorative" val="1"/>
              </a:ext>
            </a:extLst>
          </p:cNvPr>
          <p:cNvSpPr/>
          <p:nvPr userDrawn="1"/>
        </p:nvSpPr>
        <p:spPr>
          <a:xfrm>
            <a:off x="3473824"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 Placeholder 10">
            <a:extLst>
              <a:ext uri="{FF2B5EF4-FFF2-40B4-BE49-F238E27FC236}">
                <a16:creationId xmlns:a16="http://schemas.microsoft.com/office/drawing/2014/main" id="{63893EB3-C98E-4A69-A71C-7C922128375E}"/>
              </a:ext>
            </a:extLst>
          </p:cNvPr>
          <p:cNvSpPr>
            <a:spLocks noGrp="1"/>
          </p:cNvSpPr>
          <p:nvPr>
            <p:ph type="body" sz="quarter" idx="23" hasCustomPrompt="1"/>
          </p:nvPr>
        </p:nvSpPr>
        <p:spPr>
          <a:xfrm>
            <a:off x="3473826"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27" name="Text Placeholder 10">
            <a:extLst>
              <a:ext uri="{FF2B5EF4-FFF2-40B4-BE49-F238E27FC236}">
                <a16:creationId xmlns:a16="http://schemas.microsoft.com/office/drawing/2014/main" id="{5D0352AF-E877-45F2-9868-A8A1E017A91E}"/>
              </a:ext>
            </a:extLst>
          </p:cNvPr>
          <p:cNvSpPr>
            <a:spLocks noGrp="1"/>
          </p:cNvSpPr>
          <p:nvPr>
            <p:ph type="body" sz="quarter" idx="24" hasCustomPrompt="1"/>
          </p:nvPr>
        </p:nvSpPr>
        <p:spPr>
          <a:xfrm>
            <a:off x="3473825"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20" name="Picture Placeholder 9">
            <a:extLst>
              <a:ext uri="{FF2B5EF4-FFF2-40B4-BE49-F238E27FC236}">
                <a16:creationId xmlns:a16="http://schemas.microsoft.com/office/drawing/2014/main" id="{750DAF93-603B-44B6-99DC-79A63DC3A1F4}"/>
              </a:ext>
            </a:extLst>
          </p:cNvPr>
          <p:cNvSpPr>
            <a:spLocks noGrp="1"/>
          </p:cNvSpPr>
          <p:nvPr>
            <p:ph type="pic" sz="quarter" idx="21" hasCustomPrompt="1"/>
          </p:nvPr>
        </p:nvSpPr>
        <p:spPr>
          <a:xfrm>
            <a:off x="6437921" y="2427897"/>
            <a:ext cx="2099702" cy="2115227"/>
          </a:xfrm>
          <a:prstGeom prst="rect">
            <a:avLst/>
          </a:prstGeom>
        </p:spPr>
        <p:txBody>
          <a:bodyPr/>
          <a:lstStyle>
            <a:lvl1pPr marL="0" indent="0" algn="ctr">
              <a:buNone/>
              <a:defRPr/>
            </a:lvl1pPr>
          </a:lstStyle>
          <a:p>
            <a:r>
              <a:rPr lang="en-US" dirty="0"/>
              <a:t>Click to add photo</a:t>
            </a:r>
          </a:p>
        </p:txBody>
      </p:sp>
      <p:sp>
        <p:nvSpPr>
          <p:cNvPr id="21" name="Rectangle 20">
            <a:extLst>
              <a:ext uri="{FF2B5EF4-FFF2-40B4-BE49-F238E27FC236}">
                <a16:creationId xmlns:a16="http://schemas.microsoft.com/office/drawing/2014/main" id="{C372AD67-26BA-4843-BAFE-B661A05BBE9D}"/>
              </a:ext>
              <a:ext uri="{C183D7F6-B498-43B3-948B-1728B52AA6E4}">
                <adec:decorative xmlns:adec="http://schemas.microsoft.com/office/drawing/2017/decorative" val="1"/>
              </a:ext>
            </a:extLst>
          </p:cNvPr>
          <p:cNvSpPr/>
          <p:nvPr userDrawn="1"/>
        </p:nvSpPr>
        <p:spPr>
          <a:xfrm>
            <a:off x="6243919"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FE0EAD7F-FBD0-4EA0-A7E7-5E65604B4716}"/>
              </a:ext>
              <a:ext uri="{C183D7F6-B498-43B3-948B-1728B52AA6E4}">
                <adec:decorative xmlns:adec="http://schemas.microsoft.com/office/drawing/2017/decorative" val="1"/>
              </a:ext>
            </a:extLst>
          </p:cNvPr>
          <p:cNvSpPr/>
          <p:nvPr userDrawn="1"/>
        </p:nvSpPr>
        <p:spPr>
          <a:xfrm>
            <a:off x="9014014"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 Placeholder 10">
            <a:extLst>
              <a:ext uri="{FF2B5EF4-FFF2-40B4-BE49-F238E27FC236}">
                <a16:creationId xmlns:a16="http://schemas.microsoft.com/office/drawing/2014/main" id="{DA3EAA29-D608-4031-9C0E-0610D1886CA5}"/>
              </a:ext>
            </a:extLst>
          </p:cNvPr>
          <p:cNvSpPr>
            <a:spLocks noGrp="1"/>
          </p:cNvSpPr>
          <p:nvPr>
            <p:ph type="body" sz="quarter" idx="25" hasCustomPrompt="1"/>
          </p:nvPr>
        </p:nvSpPr>
        <p:spPr>
          <a:xfrm>
            <a:off x="6243921"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29" name="Text Placeholder 10">
            <a:extLst>
              <a:ext uri="{FF2B5EF4-FFF2-40B4-BE49-F238E27FC236}">
                <a16:creationId xmlns:a16="http://schemas.microsoft.com/office/drawing/2014/main" id="{1DC4676B-9880-4C33-A8A2-88FB0944CF3B}"/>
              </a:ext>
            </a:extLst>
          </p:cNvPr>
          <p:cNvSpPr>
            <a:spLocks noGrp="1"/>
          </p:cNvSpPr>
          <p:nvPr>
            <p:ph type="body" sz="quarter" idx="26" hasCustomPrompt="1"/>
          </p:nvPr>
        </p:nvSpPr>
        <p:spPr>
          <a:xfrm>
            <a:off x="6243920"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24" name="Picture Placeholder 9">
            <a:extLst>
              <a:ext uri="{FF2B5EF4-FFF2-40B4-BE49-F238E27FC236}">
                <a16:creationId xmlns:a16="http://schemas.microsoft.com/office/drawing/2014/main" id="{AF6D479F-D265-4CD5-88BE-FC37AFC5FF4B}"/>
              </a:ext>
            </a:extLst>
          </p:cNvPr>
          <p:cNvSpPr>
            <a:spLocks noGrp="1"/>
          </p:cNvSpPr>
          <p:nvPr>
            <p:ph type="pic" sz="quarter" idx="22" hasCustomPrompt="1"/>
          </p:nvPr>
        </p:nvSpPr>
        <p:spPr>
          <a:xfrm>
            <a:off x="9208016" y="2427897"/>
            <a:ext cx="2099702" cy="2115227"/>
          </a:xfrm>
          <a:prstGeom prst="rect">
            <a:avLst/>
          </a:prstGeom>
        </p:spPr>
        <p:txBody>
          <a:bodyPr/>
          <a:lstStyle>
            <a:lvl1pPr marL="0" indent="0" algn="ctr">
              <a:buNone/>
              <a:defRPr/>
            </a:lvl1pPr>
          </a:lstStyle>
          <a:p>
            <a:r>
              <a:rPr lang="en-US" dirty="0"/>
              <a:t>Click to add photo</a:t>
            </a:r>
          </a:p>
        </p:txBody>
      </p:sp>
      <p:sp>
        <p:nvSpPr>
          <p:cNvPr id="30" name="Text Placeholder 10">
            <a:extLst>
              <a:ext uri="{FF2B5EF4-FFF2-40B4-BE49-F238E27FC236}">
                <a16:creationId xmlns:a16="http://schemas.microsoft.com/office/drawing/2014/main" id="{ED618ADF-296A-4300-A8AE-A1837B390A9F}"/>
              </a:ext>
            </a:extLst>
          </p:cNvPr>
          <p:cNvSpPr>
            <a:spLocks noGrp="1"/>
          </p:cNvSpPr>
          <p:nvPr>
            <p:ph type="body" sz="quarter" idx="27" hasCustomPrompt="1"/>
          </p:nvPr>
        </p:nvSpPr>
        <p:spPr>
          <a:xfrm>
            <a:off x="9014015"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31" name="Text Placeholder 10">
            <a:extLst>
              <a:ext uri="{FF2B5EF4-FFF2-40B4-BE49-F238E27FC236}">
                <a16:creationId xmlns:a16="http://schemas.microsoft.com/office/drawing/2014/main" id="{CA503612-3331-4786-8298-4A1E0C1C75DD}"/>
              </a:ext>
            </a:extLst>
          </p:cNvPr>
          <p:cNvSpPr>
            <a:spLocks noGrp="1"/>
          </p:cNvSpPr>
          <p:nvPr>
            <p:ph type="body" sz="quarter" idx="28" hasCustomPrompt="1"/>
          </p:nvPr>
        </p:nvSpPr>
        <p:spPr>
          <a:xfrm>
            <a:off x="9014014"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3" name="Date Placeholder 2">
            <a:extLst>
              <a:ext uri="{FF2B5EF4-FFF2-40B4-BE49-F238E27FC236}">
                <a16:creationId xmlns:a16="http://schemas.microsoft.com/office/drawing/2014/main" id="{75A1D0F5-2B0B-4318-B5DC-AECB09851E41}"/>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E63A8939-F5BE-47FA-AE2F-AF66C45B1355}"/>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798A3F37-FB91-4420-832B-EA39AE37BFF9}"/>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7232596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ur Team 8-Up">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B70B2057-9B78-4391-A15F-27A41A72F11D}"/>
              </a:ext>
              <a:ext uri="{C183D7F6-B498-43B3-948B-1728B52AA6E4}">
                <adec:decorative xmlns:adec="http://schemas.microsoft.com/office/drawing/2017/decorative" val="1"/>
              </a:ext>
            </a:extLst>
          </p:cNvPr>
          <p:cNvSpPr/>
          <p:nvPr userDrawn="1"/>
        </p:nvSpPr>
        <p:spPr>
          <a:xfrm>
            <a:off x="-1" y="4354286"/>
            <a:ext cx="12192001" cy="2503713"/>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B059CD-37AB-48A3-9976-0B38FF7A5A95}"/>
              </a:ext>
            </a:extLst>
          </p:cNvPr>
          <p:cNvSpPr>
            <a:spLocks noGrp="1"/>
          </p:cNvSpPr>
          <p:nvPr>
            <p:ph type="title" hasCustomPrompt="1"/>
          </p:nvPr>
        </p:nvSpPr>
        <p:spPr>
          <a:xfrm>
            <a:off x="4097106" y="589720"/>
            <a:ext cx="4006114" cy="657784"/>
          </a:xfrm>
          <a:prstGeom prst="rect">
            <a:avLst/>
          </a:prstGeom>
        </p:spPr>
        <p:txBody>
          <a:bodyPr anchor="ctr"/>
          <a:lstStyle>
            <a:lvl1pPr algn="ctr">
              <a:defRPr sz="2400" cap="all" spc="100" baseline="0">
                <a:solidFill>
                  <a:schemeClr val="accent2"/>
                </a:solidFill>
              </a:defRPr>
            </a:lvl1pPr>
          </a:lstStyle>
          <a:p>
            <a:r>
              <a:rPr lang="en-US" dirty="0"/>
              <a:t>Click to add title</a:t>
            </a:r>
          </a:p>
        </p:txBody>
      </p:sp>
      <p:sp>
        <p:nvSpPr>
          <p:cNvPr id="10" name="Picture Placeholder 9">
            <a:extLst>
              <a:ext uri="{FF2B5EF4-FFF2-40B4-BE49-F238E27FC236}">
                <a16:creationId xmlns:a16="http://schemas.microsoft.com/office/drawing/2014/main" id="{236E0B0A-0B1B-438D-8971-570ACA956B88}"/>
              </a:ext>
            </a:extLst>
          </p:cNvPr>
          <p:cNvSpPr>
            <a:spLocks noGrp="1"/>
          </p:cNvSpPr>
          <p:nvPr>
            <p:ph type="pic" sz="quarter" idx="14" hasCustomPrompt="1"/>
          </p:nvPr>
        </p:nvSpPr>
        <p:spPr>
          <a:xfrm>
            <a:off x="1564029" y="1862038"/>
            <a:ext cx="1243292" cy="1144666"/>
          </a:xfrm>
          <a:prstGeom prst="rect">
            <a:avLst/>
          </a:prstGeom>
        </p:spPr>
        <p:txBody>
          <a:bodyPr/>
          <a:lstStyle>
            <a:lvl1pPr marL="0" indent="0" algn="ctr">
              <a:buNone/>
              <a:defRPr/>
            </a:lvl1pPr>
          </a:lstStyle>
          <a:p>
            <a:r>
              <a:rPr lang="en-US" dirty="0"/>
              <a:t>Click to add photo</a:t>
            </a:r>
          </a:p>
        </p:txBody>
      </p:sp>
      <p:sp>
        <p:nvSpPr>
          <p:cNvPr id="11" name="Rectangle 10">
            <a:extLst>
              <a:ext uri="{FF2B5EF4-FFF2-40B4-BE49-F238E27FC236}">
                <a16:creationId xmlns:a16="http://schemas.microsoft.com/office/drawing/2014/main" id="{21FB8438-2DA4-4B23-ACCD-3DEADF3E753E}"/>
              </a:ext>
              <a:ext uri="{C183D7F6-B498-43B3-948B-1728B52AA6E4}">
                <adec:decorative xmlns:adec="http://schemas.microsoft.com/office/drawing/2017/decorative" val="1"/>
              </a:ext>
            </a:extLst>
          </p:cNvPr>
          <p:cNvSpPr/>
          <p:nvPr userDrawn="1"/>
        </p:nvSpPr>
        <p:spPr>
          <a:xfrm>
            <a:off x="1449156" y="171914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 Placeholder 10">
            <a:extLst>
              <a:ext uri="{FF2B5EF4-FFF2-40B4-BE49-F238E27FC236}">
                <a16:creationId xmlns:a16="http://schemas.microsoft.com/office/drawing/2014/main" id="{3E63EE1F-208F-40D0-9307-47F66C8581BD}"/>
              </a:ext>
            </a:extLst>
          </p:cNvPr>
          <p:cNvSpPr>
            <a:spLocks noGrp="1"/>
          </p:cNvSpPr>
          <p:nvPr>
            <p:ph type="body" sz="quarter" idx="22" hasCustomPrompt="1"/>
          </p:nvPr>
        </p:nvSpPr>
        <p:spPr>
          <a:xfrm>
            <a:off x="1028073" y="321268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47" name="Text Placeholder 10">
            <a:extLst>
              <a:ext uri="{FF2B5EF4-FFF2-40B4-BE49-F238E27FC236}">
                <a16:creationId xmlns:a16="http://schemas.microsoft.com/office/drawing/2014/main" id="{40F7C878-62A1-4A30-AA27-C5F502C8D315}"/>
              </a:ext>
            </a:extLst>
          </p:cNvPr>
          <p:cNvSpPr>
            <a:spLocks noGrp="1"/>
          </p:cNvSpPr>
          <p:nvPr>
            <p:ph type="body" sz="quarter" idx="23" hasCustomPrompt="1"/>
          </p:nvPr>
        </p:nvSpPr>
        <p:spPr>
          <a:xfrm>
            <a:off x="1028073" y="349627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48" name="Picture Placeholder 9">
            <a:extLst>
              <a:ext uri="{FF2B5EF4-FFF2-40B4-BE49-F238E27FC236}">
                <a16:creationId xmlns:a16="http://schemas.microsoft.com/office/drawing/2014/main" id="{5D495D18-EB49-4AD5-A7EE-1E6D2496B69A}"/>
              </a:ext>
            </a:extLst>
          </p:cNvPr>
          <p:cNvSpPr>
            <a:spLocks noGrp="1"/>
          </p:cNvSpPr>
          <p:nvPr>
            <p:ph type="pic" sz="quarter" idx="24" hasCustomPrompt="1"/>
          </p:nvPr>
        </p:nvSpPr>
        <p:spPr>
          <a:xfrm>
            <a:off x="4211979" y="1862038"/>
            <a:ext cx="1243292" cy="1144666"/>
          </a:xfrm>
          <a:prstGeom prst="rect">
            <a:avLst/>
          </a:prstGeom>
        </p:spPr>
        <p:txBody>
          <a:bodyPr/>
          <a:lstStyle>
            <a:lvl1pPr marL="0" indent="0" algn="ctr">
              <a:buNone/>
              <a:defRPr/>
            </a:lvl1pPr>
          </a:lstStyle>
          <a:p>
            <a:r>
              <a:rPr lang="en-US" dirty="0"/>
              <a:t>Click to add photo</a:t>
            </a:r>
          </a:p>
        </p:txBody>
      </p:sp>
      <p:sp>
        <p:nvSpPr>
          <p:cNvPr id="49" name="Rectangle 48">
            <a:extLst>
              <a:ext uri="{FF2B5EF4-FFF2-40B4-BE49-F238E27FC236}">
                <a16:creationId xmlns:a16="http://schemas.microsoft.com/office/drawing/2014/main" id="{9248BBAE-0CA8-464A-A4E0-AB7D697DA0F5}"/>
              </a:ext>
              <a:ext uri="{C183D7F6-B498-43B3-948B-1728B52AA6E4}">
                <adec:decorative xmlns:adec="http://schemas.microsoft.com/office/drawing/2017/decorative" val="1"/>
              </a:ext>
            </a:extLst>
          </p:cNvPr>
          <p:cNvSpPr/>
          <p:nvPr userDrawn="1"/>
        </p:nvSpPr>
        <p:spPr>
          <a:xfrm>
            <a:off x="4097106" y="171914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 Placeholder 10">
            <a:extLst>
              <a:ext uri="{FF2B5EF4-FFF2-40B4-BE49-F238E27FC236}">
                <a16:creationId xmlns:a16="http://schemas.microsoft.com/office/drawing/2014/main" id="{03551339-A94F-4674-8165-3BFA78946D07}"/>
              </a:ext>
            </a:extLst>
          </p:cNvPr>
          <p:cNvSpPr>
            <a:spLocks noGrp="1"/>
          </p:cNvSpPr>
          <p:nvPr>
            <p:ph type="body" sz="quarter" idx="25" hasCustomPrompt="1"/>
          </p:nvPr>
        </p:nvSpPr>
        <p:spPr>
          <a:xfrm>
            <a:off x="3676023" y="321268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51" name="Text Placeholder 10">
            <a:extLst>
              <a:ext uri="{FF2B5EF4-FFF2-40B4-BE49-F238E27FC236}">
                <a16:creationId xmlns:a16="http://schemas.microsoft.com/office/drawing/2014/main" id="{D1839C5B-C216-4FB8-A285-4D99AF56E826}"/>
              </a:ext>
            </a:extLst>
          </p:cNvPr>
          <p:cNvSpPr>
            <a:spLocks noGrp="1"/>
          </p:cNvSpPr>
          <p:nvPr>
            <p:ph type="body" sz="quarter" idx="26" hasCustomPrompt="1"/>
          </p:nvPr>
        </p:nvSpPr>
        <p:spPr>
          <a:xfrm>
            <a:off x="3676023" y="349627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52" name="Picture Placeholder 9">
            <a:extLst>
              <a:ext uri="{FF2B5EF4-FFF2-40B4-BE49-F238E27FC236}">
                <a16:creationId xmlns:a16="http://schemas.microsoft.com/office/drawing/2014/main" id="{ACA22B55-1DD2-4FE6-95FC-D8BC2BBECF0A}"/>
              </a:ext>
            </a:extLst>
          </p:cNvPr>
          <p:cNvSpPr>
            <a:spLocks noGrp="1"/>
          </p:cNvSpPr>
          <p:nvPr>
            <p:ph type="pic" sz="quarter" idx="27" hasCustomPrompt="1"/>
          </p:nvPr>
        </p:nvSpPr>
        <p:spPr>
          <a:xfrm>
            <a:off x="6859928" y="1862038"/>
            <a:ext cx="1243292" cy="1144666"/>
          </a:xfrm>
          <a:prstGeom prst="rect">
            <a:avLst/>
          </a:prstGeom>
        </p:spPr>
        <p:txBody>
          <a:bodyPr/>
          <a:lstStyle>
            <a:lvl1pPr marL="0" indent="0" algn="ctr">
              <a:buNone/>
              <a:defRPr/>
            </a:lvl1pPr>
          </a:lstStyle>
          <a:p>
            <a:r>
              <a:rPr lang="en-US" dirty="0"/>
              <a:t>Click to add photo</a:t>
            </a:r>
          </a:p>
        </p:txBody>
      </p:sp>
      <p:sp>
        <p:nvSpPr>
          <p:cNvPr id="53" name="Rectangle 52">
            <a:extLst>
              <a:ext uri="{FF2B5EF4-FFF2-40B4-BE49-F238E27FC236}">
                <a16:creationId xmlns:a16="http://schemas.microsoft.com/office/drawing/2014/main" id="{9473BE6D-AE02-42D4-838E-F7916980D8B2}"/>
              </a:ext>
              <a:ext uri="{C183D7F6-B498-43B3-948B-1728B52AA6E4}">
                <adec:decorative xmlns:adec="http://schemas.microsoft.com/office/drawing/2017/decorative" val="1"/>
              </a:ext>
            </a:extLst>
          </p:cNvPr>
          <p:cNvSpPr/>
          <p:nvPr userDrawn="1"/>
        </p:nvSpPr>
        <p:spPr>
          <a:xfrm>
            <a:off x="6745055" y="171914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 Placeholder 10">
            <a:extLst>
              <a:ext uri="{FF2B5EF4-FFF2-40B4-BE49-F238E27FC236}">
                <a16:creationId xmlns:a16="http://schemas.microsoft.com/office/drawing/2014/main" id="{35C2A2FE-AA36-4715-97F6-B743D26DE3F2}"/>
              </a:ext>
            </a:extLst>
          </p:cNvPr>
          <p:cNvSpPr>
            <a:spLocks noGrp="1"/>
          </p:cNvSpPr>
          <p:nvPr>
            <p:ph type="body" sz="quarter" idx="28" hasCustomPrompt="1"/>
          </p:nvPr>
        </p:nvSpPr>
        <p:spPr>
          <a:xfrm>
            <a:off x="6323972" y="321268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55" name="Text Placeholder 10">
            <a:extLst>
              <a:ext uri="{FF2B5EF4-FFF2-40B4-BE49-F238E27FC236}">
                <a16:creationId xmlns:a16="http://schemas.microsoft.com/office/drawing/2014/main" id="{B98652DE-F8C8-4EA5-8CDA-9985B636DEA1}"/>
              </a:ext>
            </a:extLst>
          </p:cNvPr>
          <p:cNvSpPr>
            <a:spLocks noGrp="1"/>
          </p:cNvSpPr>
          <p:nvPr>
            <p:ph type="body" sz="quarter" idx="29" hasCustomPrompt="1"/>
          </p:nvPr>
        </p:nvSpPr>
        <p:spPr>
          <a:xfrm>
            <a:off x="6323972" y="349627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56" name="Picture Placeholder 9">
            <a:extLst>
              <a:ext uri="{FF2B5EF4-FFF2-40B4-BE49-F238E27FC236}">
                <a16:creationId xmlns:a16="http://schemas.microsoft.com/office/drawing/2014/main" id="{40C3D084-82F3-4C1C-95E8-56362097EDFB}"/>
              </a:ext>
            </a:extLst>
          </p:cNvPr>
          <p:cNvSpPr>
            <a:spLocks noGrp="1"/>
          </p:cNvSpPr>
          <p:nvPr>
            <p:ph type="pic" sz="quarter" idx="30" hasCustomPrompt="1"/>
          </p:nvPr>
        </p:nvSpPr>
        <p:spPr>
          <a:xfrm>
            <a:off x="9507876" y="1858432"/>
            <a:ext cx="1243292" cy="1144666"/>
          </a:xfrm>
          <a:prstGeom prst="rect">
            <a:avLst/>
          </a:prstGeom>
        </p:spPr>
        <p:txBody>
          <a:bodyPr/>
          <a:lstStyle>
            <a:lvl1pPr marL="0" indent="0" algn="ctr">
              <a:buNone/>
              <a:defRPr/>
            </a:lvl1pPr>
          </a:lstStyle>
          <a:p>
            <a:r>
              <a:rPr lang="en-US" dirty="0"/>
              <a:t>Click to add photo</a:t>
            </a:r>
          </a:p>
        </p:txBody>
      </p:sp>
      <p:sp>
        <p:nvSpPr>
          <p:cNvPr id="57" name="Rectangle 56">
            <a:extLst>
              <a:ext uri="{FF2B5EF4-FFF2-40B4-BE49-F238E27FC236}">
                <a16:creationId xmlns:a16="http://schemas.microsoft.com/office/drawing/2014/main" id="{E0EC4B6A-1FAA-43D1-9436-A3BFF08A8493}"/>
              </a:ext>
              <a:ext uri="{C183D7F6-B498-43B3-948B-1728B52AA6E4}">
                <adec:decorative xmlns:adec="http://schemas.microsoft.com/office/drawing/2017/decorative" val="1"/>
              </a:ext>
            </a:extLst>
          </p:cNvPr>
          <p:cNvSpPr/>
          <p:nvPr userDrawn="1"/>
        </p:nvSpPr>
        <p:spPr>
          <a:xfrm>
            <a:off x="9393003" y="1715538"/>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 Placeholder 10">
            <a:extLst>
              <a:ext uri="{FF2B5EF4-FFF2-40B4-BE49-F238E27FC236}">
                <a16:creationId xmlns:a16="http://schemas.microsoft.com/office/drawing/2014/main" id="{ABB7ACFA-C6F3-4D7A-A6D8-73035EF164D6}"/>
              </a:ext>
            </a:extLst>
          </p:cNvPr>
          <p:cNvSpPr>
            <a:spLocks noGrp="1"/>
          </p:cNvSpPr>
          <p:nvPr>
            <p:ph type="body" sz="quarter" idx="31" hasCustomPrompt="1"/>
          </p:nvPr>
        </p:nvSpPr>
        <p:spPr>
          <a:xfrm>
            <a:off x="8971920" y="3209081"/>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59" name="Text Placeholder 10">
            <a:extLst>
              <a:ext uri="{FF2B5EF4-FFF2-40B4-BE49-F238E27FC236}">
                <a16:creationId xmlns:a16="http://schemas.microsoft.com/office/drawing/2014/main" id="{F9CBC3B9-EDF1-45E0-BFBF-53888131CBA0}"/>
              </a:ext>
            </a:extLst>
          </p:cNvPr>
          <p:cNvSpPr>
            <a:spLocks noGrp="1"/>
          </p:cNvSpPr>
          <p:nvPr>
            <p:ph type="body" sz="quarter" idx="32" hasCustomPrompt="1"/>
          </p:nvPr>
        </p:nvSpPr>
        <p:spPr>
          <a:xfrm>
            <a:off x="8971920" y="3492671"/>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60" name="Picture Placeholder 9">
            <a:extLst>
              <a:ext uri="{FF2B5EF4-FFF2-40B4-BE49-F238E27FC236}">
                <a16:creationId xmlns:a16="http://schemas.microsoft.com/office/drawing/2014/main" id="{A7D13807-1ECF-4830-AB8D-D33E4F22330E}"/>
              </a:ext>
            </a:extLst>
          </p:cNvPr>
          <p:cNvSpPr>
            <a:spLocks noGrp="1"/>
          </p:cNvSpPr>
          <p:nvPr>
            <p:ph type="pic" sz="quarter" idx="33" hasCustomPrompt="1"/>
          </p:nvPr>
        </p:nvSpPr>
        <p:spPr>
          <a:xfrm>
            <a:off x="1564029" y="4129478"/>
            <a:ext cx="1243292" cy="1144666"/>
          </a:xfrm>
          <a:prstGeom prst="rect">
            <a:avLst/>
          </a:prstGeom>
        </p:spPr>
        <p:txBody>
          <a:bodyPr/>
          <a:lstStyle>
            <a:lvl1pPr marL="0" indent="0" algn="ctr">
              <a:buNone/>
              <a:defRPr/>
            </a:lvl1pPr>
          </a:lstStyle>
          <a:p>
            <a:r>
              <a:rPr lang="en-US" dirty="0"/>
              <a:t>Click to add photo</a:t>
            </a:r>
          </a:p>
        </p:txBody>
      </p:sp>
      <p:sp>
        <p:nvSpPr>
          <p:cNvPr id="61" name="Rectangle 60">
            <a:extLst>
              <a:ext uri="{FF2B5EF4-FFF2-40B4-BE49-F238E27FC236}">
                <a16:creationId xmlns:a16="http://schemas.microsoft.com/office/drawing/2014/main" id="{40E1F756-2737-4291-8D41-307BFE737E46}"/>
              </a:ext>
              <a:ext uri="{C183D7F6-B498-43B3-948B-1728B52AA6E4}">
                <adec:decorative xmlns:adec="http://schemas.microsoft.com/office/drawing/2017/decorative" val="1"/>
              </a:ext>
            </a:extLst>
          </p:cNvPr>
          <p:cNvSpPr/>
          <p:nvPr userDrawn="1"/>
        </p:nvSpPr>
        <p:spPr>
          <a:xfrm>
            <a:off x="1449156" y="398658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 Placeholder 10">
            <a:extLst>
              <a:ext uri="{FF2B5EF4-FFF2-40B4-BE49-F238E27FC236}">
                <a16:creationId xmlns:a16="http://schemas.microsoft.com/office/drawing/2014/main" id="{C5BD35EC-547F-4A42-85C6-E2C94C2A03CE}"/>
              </a:ext>
            </a:extLst>
          </p:cNvPr>
          <p:cNvSpPr>
            <a:spLocks noGrp="1"/>
          </p:cNvSpPr>
          <p:nvPr>
            <p:ph type="body" sz="quarter" idx="34" hasCustomPrompt="1"/>
          </p:nvPr>
        </p:nvSpPr>
        <p:spPr>
          <a:xfrm>
            <a:off x="1028073" y="548012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63" name="Text Placeholder 10">
            <a:extLst>
              <a:ext uri="{FF2B5EF4-FFF2-40B4-BE49-F238E27FC236}">
                <a16:creationId xmlns:a16="http://schemas.microsoft.com/office/drawing/2014/main" id="{D89797D3-65B3-414D-9657-B5DA3934914C}"/>
              </a:ext>
            </a:extLst>
          </p:cNvPr>
          <p:cNvSpPr>
            <a:spLocks noGrp="1"/>
          </p:cNvSpPr>
          <p:nvPr>
            <p:ph type="body" sz="quarter" idx="35" hasCustomPrompt="1"/>
          </p:nvPr>
        </p:nvSpPr>
        <p:spPr>
          <a:xfrm>
            <a:off x="1028073" y="576371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64" name="Picture Placeholder 9">
            <a:extLst>
              <a:ext uri="{FF2B5EF4-FFF2-40B4-BE49-F238E27FC236}">
                <a16:creationId xmlns:a16="http://schemas.microsoft.com/office/drawing/2014/main" id="{280147ED-89CE-475D-A96F-AA7A912E00B8}"/>
              </a:ext>
            </a:extLst>
          </p:cNvPr>
          <p:cNvSpPr>
            <a:spLocks noGrp="1"/>
          </p:cNvSpPr>
          <p:nvPr>
            <p:ph type="pic" sz="quarter" idx="36" hasCustomPrompt="1"/>
          </p:nvPr>
        </p:nvSpPr>
        <p:spPr>
          <a:xfrm>
            <a:off x="4211979" y="4129478"/>
            <a:ext cx="1243292" cy="1144666"/>
          </a:xfrm>
          <a:prstGeom prst="rect">
            <a:avLst/>
          </a:prstGeom>
        </p:spPr>
        <p:txBody>
          <a:bodyPr/>
          <a:lstStyle>
            <a:lvl1pPr marL="0" indent="0" algn="ctr">
              <a:buNone/>
              <a:defRPr/>
            </a:lvl1pPr>
          </a:lstStyle>
          <a:p>
            <a:r>
              <a:rPr lang="en-US" dirty="0"/>
              <a:t>Click to add photo</a:t>
            </a:r>
          </a:p>
        </p:txBody>
      </p:sp>
      <p:sp>
        <p:nvSpPr>
          <p:cNvPr id="65" name="Rectangle 64">
            <a:extLst>
              <a:ext uri="{FF2B5EF4-FFF2-40B4-BE49-F238E27FC236}">
                <a16:creationId xmlns:a16="http://schemas.microsoft.com/office/drawing/2014/main" id="{B10D74ED-CECE-4A22-B877-966D53821E46}"/>
              </a:ext>
              <a:ext uri="{C183D7F6-B498-43B3-948B-1728B52AA6E4}">
                <adec:decorative xmlns:adec="http://schemas.microsoft.com/office/drawing/2017/decorative" val="1"/>
              </a:ext>
            </a:extLst>
          </p:cNvPr>
          <p:cNvSpPr/>
          <p:nvPr userDrawn="1"/>
        </p:nvSpPr>
        <p:spPr>
          <a:xfrm>
            <a:off x="4097106" y="398658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Text Placeholder 10">
            <a:extLst>
              <a:ext uri="{FF2B5EF4-FFF2-40B4-BE49-F238E27FC236}">
                <a16:creationId xmlns:a16="http://schemas.microsoft.com/office/drawing/2014/main" id="{0C937A25-DAA7-4478-ADF6-728F4D61897E}"/>
              </a:ext>
            </a:extLst>
          </p:cNvPr>
          <p:cNvSpPr>
            <a:spLocks noGrp="1"/>
          </p:cNvSpPr>
          <p:nvPr>
            <p:ph type="body" sz="quarter" idx="37" hasCustomPrompt="1"/>
          </p:nvPr>
        </p:nvSpPr>
        <p:spPr>
          <a:xfrm>
            <a:off x="3676023" y="548012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67" name="Text Placeholder 10">
            <a:extLst>
              <a:ext uri="{FF2B5EF4-FFF2-40B4-BE49-F238E27FC236}">
                <a16:creationId xmlns:a16="http://schemas.microsoft.com/office/drawing/2014/main" id="{8AB48703-9A4A-440C-9049-7FE889764E5D}"/>
              </a:ext>
            </a:extLst>
          </p:cNvPr>
          <p:cNvSpPr>
            <a:spLocks noGrp="1"/>
          </p:cNvSpPr>
          <p:nvPr>
            <p:ph type="body" sz="quarter" idx="38" hasCustomPrompt="1"/>
          </p:nvPr>
        </p:nvSpPr>
        <p:spPr>
          <a:xfrm>
            <a:off x="3676023" y="576371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68" name="Picture Placeholder 9">
            <a:extLst>
              <a:ext uri="{FF2B5EF4-FFF2-40B4-BE49-F238E27FC236}">
                <a16:creationId xmlns:a16="http://schemas.microsoft.com/office/drawing/2014/main" id="{5D9D5119-D677-47FD-AEEB-49FE4DDEF6B0}"/>
              </a:ext>
            </a:extLst>
          </p:cNvPr>
          <p:cNvSpPr>
            <a:spLocks noGrp="1"/>
          </p:cNvSpPr>
          <p:nvPr>
            <p:ph type="pic" sz="quarter" idx="39" hasCustomPrompt="1"/>
          </p:nvPr>
        </p:nvSpPr>
        <p:spPr>
          <a:xfrm>
            <a:off x="6859928" y="4129478"/>
            <a:ext cx="1243292" cy="1144666"/>
          </a:xfrm>
          <a:prstGeom prst="rect">
            <a:avLst/>
          </a:prstGeom>
        </p:spPr>
        <p:txBody>
          <a:bodyPr/>
          <a:lstStyle>
            <a:lvl1pPr marL="0" indent="0" algn="ctr">
              <a:buNone/>
              <a:defRPr/>
            </a:lvl1pPr>
          </a:lstStyle>
          <a:p>
            <a:r>
              <a:rPr lang="en-US" dirty="0"/>
              <a:t>Click to add photo</a:t>
            </a:r>
          </a:p>
        </p:txBody>
      </p:sp>
      <p:sp>
        <p:nvSpPr>
          <p:cNvPr id="69" name="Rectangle 68">
            <a:extLst>
              <a:ext uri="{FF2B5EF4-FFF2-40B4-BE49-F238E27FC236}">
                <a16:creationId xmlns:a16="http://schemas.microsoft.com/office/drawing/2014/main" id="{0AF0F623-CF57-4D6B-87F3-FD410516E16D}"/>
              </a:ext>
              <a:ext uri="{C183D7F6-B498-43B3-948B-1728B52AA6E4}">
                <adec:decorative xmlns:adec="http://schemas.microsoft.com/office/drawing/2017/decorative" val="1"/>
              </a:ext>
            </a:extLst>
          </p:cNvPr>
          <p:cNvSpPr/>
          <p:nvPr userDrawn="1"/>
        </p:nvSpPr>
        <p:spPr>
          <a:xfrm>
            <a:off x="6745055" y="398658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Text Placeholder 10">
            <a:extLst>
              <a:ext uri="{FF2B5EF4-FFF2-40B4-BE49-F238E27FC236}">
                <a16:creationId xmlns:a16="http://schemas.microsoft.com/office/drawing/2014/main" id="{3BE3B8C3-ECB9-46D2-B11F-A55699097486}"/>
              </a:ext>
            </a:extLst>
          </p:cNvPr>
          <p:cNvSpPr>
            <a:spLocks noGrp="1"/>
          </p:cNvSpPr>
          <p:nvPr>
            <p:ph type="body" sz="quarter" idx="40" hasCustomPrompt="1"/>
          </p:nvPr>
        </p:nvSpPr>
        <p:spPr>
          <a:xfrm>
            <a:off x="6323972" y="548012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71" name="Text Placeholder 10">
            <a:extLst>
              <a:ext uri="{FF2B5EF4-FFF2-40B4-BE49-F238E27FC236}">
                <a16:creationId xmlns:a16="http://schemas.microsoft.com/office/drawing/2014/main" id="{FB1EE68D-97FA-4EA4-B792-5AC6C49F9021}"/>
              </a:ext>
            </a:extLst>
          </p:cNvPr>
          <p:cNvSpPr>
            <a:spLocks noGrp="1"/>
          </p:cNvSpPr>
          <p:nvPr>
            <p:ph type="body" sz="quarter" idx="41" hasCustomPrompt="1"/>
          </p:nvPr>
        </p:nvSpPr>
        <p:spPr>
          <a:xfrm>
            <a:off x="6323972" y="576371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72" name="Picture Placeholder 9">
            <a:extLst>
              <a:ext uri="{FF2B5EF4-FFF2-40B4-BE49-F238E27FC236}">
                <a16:creationId xmlns:a16="http://schemas.microsoft.com/office/drawing/2014/main" id="{7E98343B-32E9-4538-991A-B5EACD651D41}"/>
              </a:ext>
            </a:extLst>
          </p:cNvPr>
          <p:cNvSpPr>
            <a:spLocks noGrp="1"/>
          </p:cNvSpPr>
          <p:nvPr>
            <p:ph type="pic" sz="quarter" idx="42" hasCustomPrompt="1"/>
          </p:nvPr>
        </p:nvSpPr>
        <p:spPr>
          <a:xfrm>
            <a:off x="9507876" y="4125872"/>
            <a:ext cx="1243292" cy="1144666"/>
          </a:xfrm>
          <a:prstGeom prst="rect">
            <a:avLst/>
          </a:prstGeom>
        </p:spPr>
        <p:txBody>
          <a:bodyPr/>
          <a:lstStyle>
            <a:lvl1pPr marL="0" indent="0" algn="ctr">
              <a:buNone/>
              <a:defRPr/>
            </a:lvl1pPr>
          </a:lstStyle>
          <a:p>
            <a:r>
              <a:rPr lang="en-US" dirty="0"/>
              <a:t>Click to add photo</a:t>
            </a:r>
          </a:p>
        </p:txBody>
      </p:sp>
      <p:sp>
        <p:nvSpPr>
          <p:cNvPr id="73" name="Rectangle 72">
            <a:extLst>
              <a:ext uri="{FF2B5EF4-FFF2-40B4-BE49-F238E27FC236}">
                <a16:creationId xmlns:a16="http://schemas.microsoft.com/office/drawing/2014/main" id="{823CC91A-02A3-4B96-BCEE-76C1D25CCDC3}"/>
              </a:ext>
              <a:ext uri="{C183D7F6-B498-43B3-948B-1728B52AA6E4}">
                <adec:decorative xmlns:adec="http://schemas.microsoft.com/office/drawing/2017/decorative" val="1"/>
              </a:ext>
            </a:extLst>
          </p:cNvPr>
          <p:cNvSpPr/>
          <p:nvPr userDrawn="1"/>
        </p:nvSpPr>
        <p:spPr>
          <a:xfrm>
            <a:off x="9393003" y="3982978"/>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 Placeholder 10">
            <a:extLst>
              <a:ext uri="{FF2B5EF4-FFF2-40B4-BE49-F238E27FC236}">
                <a16:creationId xmlns:a16="http://schemas.microsoft.com/office/drawing/2014/main" id="{DBE2EAAB-674D-41E1-92E6-A7459FEFDAEC}"/>
              </a:ext>
            </a:extLst>
          </p:cNvPr>
          <p:cNvSpPr>
            <a:spLocks noGrp="1"/>
          </p:cNvSpPr>
          <p:nvPr>
            <p:ph type="body" sz="quarter" idx="43" hasCustomPrompt="1"/>
          </p:nvPr>
        </p:nvSpPr>
        <p:spPr>
          <a:xfrm>
            <a:off x="8971920" y="5476521"/>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75" name="Text Placeholder 10">
            <a:extLst>
              <a:ext uri="{FF2B5EF4-FFF2-40B4-BE49-F238E27FC236}">
                <a16:creationId xmlns:a16="http://schemas.microsoft.com/office/drawing/2014/main" id="{C60D862C-3474-4A4A-8557-AD2C7917BFE2}"/>
              </a:ext>
            </a:extLst>
          </p:cNvPr>
          <p:cNvSpPr>
            <a:spLocks noGrp="1"/>
          </p:cNvSpPr>
          <p:nvPr>
            <p:ph type="body" sz="quarter" idx="44" hasCustomPrompt="1"/>
          </p:nvPr>
        </p:nvSpPr>
        <p:spPr>
          <a:xfrm>
            <a:off x="8971920" y="5760111"/>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3" name="Date Placeholder 2">
            <a:extLst>
              <a:ext uri="{FF2B5EF4-FFF2-40B4-BE49-F238E27FC236}">
                <a16:creationId xmlns:a16="http://schemas.microsoft.com/office/drawing/2014/main" id="{63508728-25CF-4DB1-9A83-FAFA5ABEC903}"/>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99D454F9-A55F-44A0-9695-FC40C6684C20}"/>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0A38C64F-7F14-454A-B830-80CCE5B1D7B9}"/>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8281625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C64230-8BD4-4150-967D-421B6FE432E3}"/>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BBA8AE08-0788-4D8A-8C9D-7E5AAA112A39}"/>
              </a:ext>
            </a:extLst>
          </p:cNvPr>
          <p:cNvSpPr>
            <a:spLocks noGrp="1"/>
          </p:cNvSpPr>
          <p:nvPr>
            <p:ph type="title" hasCustomPrompt="1"/>
          </p:nvPr>
        </p:nvSpPr>
        <p:spPr>
          <a:xfrm>
            <a:off x="4038600" y="615940"/>
            <a:ext cx="4137262" cy="938778"/>
          </a:xfrm>
          <a:prstGeom prst="rect">
            <a:avLst/>
          </a:prstGeom>
        </p:spPr>
        <p:txBody>
          <a:bodyPr anchor="ctr"/>
          <a:lstStyle>
            <a:lvl1pPr algn="ctr">
              <a:defRPr lang="en-US" sz="2400" cap="all" spc="100" baseline="0">
                <a:solidFill>
                  <a:schemeClr val="tx2">
                    <a:lumMod val="75000"/>
                  </a:schemeClr>
                </a:solidFill>
              </a:defRPr>
            </a:lvl1pPr>
          </a:lstStyle>
          <a:p>
            <a:r>
              <a:rPr lang="en-US" dirty="0"/>
              <a:t>Click to add title</a:t>
            </a:r>
          </a:p>
        </p:txBody>
      </p:sp>
      <p:sp>
        <p:nvSpPr>
          <p:cNvPr id="18" name="Text Placeholder 10">
            <a:extLst>
              <a:ext uri="{FF2B5EF4-FFF2-40B4-BE49-F238E27FC236}">
                <a16:creationId xmlns:a16="http://schemas.microsoft.com/office/drawing/2014/main" id="{8A119E1C-2243-42E2-8A58-CC171131D195}"/>
              </a:ext>
            </a:extLst>
          </p:cNvPr>
          <p:cNvSpPr>
            <a:spLocks noGrp="1"/>
          </p:cNvSpPr>
          <p:nvPr>
            <p:ph type="body" sz="quarter" idx="21" hasCustomPrompt="1"/>
          </p:nvPr>
        </p:nvSpPr>
        <p:spPr>
          <a:xfrm>
            <a:off x="1101170" y="3079567"/>
            <a:ext cx="1200150"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59" name="Text Placeholder 10">
            <a:extLst>
              <a:ext uri="{FF2B5EF4-FFF2-40B4-BE49-F238E27FC236}">
                <a16:creationId xmlns:a16="http://schemas.microsoft.com/office/drawing/2014/main" id="{337797F5-74CE-492B-806B-221CAF3535C7}"/>
              </a:ext>
            </a:extLst>
          </p:cNvPr>
          <p:cNvSpPr>
            <a:spLocks noGrp="1"/>
          </p:cNvSpPr>
          <p:nvPr>
            <p:ph type="body" sz="quarter" idx="27" hasCustomPrompt="1"/>
          </p:nvPr>
        </p:nvSpPr>
        <p:spPr>
          <a:xfrm>
            <a:off x="4010890" y="3079567"/>
            <a:ext cx="1223858"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60" name="Text Placeholder 10">
            <a:extLst>
              <a:ext uri="{FF2B5EF4-FFF2-40B4-BE49-F238E27FC236}">
                <a16:creationId xmlns:a16="http://schemas.microsoft.com/office/drawing/2014/main" id="{2431D1A0-10D1-4D2E-AC6F-F8C9E6A22601}"/>
              </a:ext>
            </a:extLst>
          </p:cNvPr>
          <p:cNvSpPr>
            <a:spLocks noGrp="1"/>
          </p:cNvSpPr>
          <p:nvPr>
            <p:ph type="body" sz="quarter" idx="28" hasCustomPrompt="1"/>
          </p:nvPr>
        </p:nvSpPr>
        <p:spPr>
          <a:xfrm>
            <a:off x="6988252" y="3079567"/>
            <a:ext cx="1187610"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61" name="Text Placeholder 10">
            <a:extLst>
              <a:ext uri="{FF2B5EF4-FFF2-40B4-BE49-F238E27FC236}">
                <a16:creationId xmlns:a16="http://schemas.microsoft.com/office/drawing/2014/main" id="{4028BD6A-568F-4A16-AE86-5D88861C3BB5}"/>
              </a:ext>
            </a:extLst>
          </p:cNvPr>
          <p:cNvSpPr>
            <a:spLocks noGrp="1"/>
          </p:cNvSpPr>
          <p:nvPr>
            <p:ph type="body" sz="quarter" idx="29" hasCustomPrompt="1"/>
          </p:nvPr>
        </p:nvSpPr>
        <p:spPr>
          <a:xfrm>
            <a:off x="9879382" y="3079567"/>
            <a:ext cx="1211785"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52" name="Text Placeholder 10">
            <a:extLst>
              <a:ext uri="{FF2B5EF4-FFF2-40B4-BE49-F238E27FC236}">
                <a16:creationId xmlns:a16="http://schemas.microsoft.com/office/drawing/2014/main" id="{2E935678-32B2-4589-933F-F74B3E68FFA6}"/>
              </a:ext>
            </a:extLst>
          </p:cNvPr>
          <p:cNvSpPr>
            <a:spLocks noGrp="1"/>
          </p:cNvSpPr>
          <p:nvPr>
            <p:ph type="body" sz="quarter" idx="16" hasCustomPrompt="1"/>
          </p:nvPr>
        </p:nvSpPr>
        <p:spPr>
          <a:xfrm>
            <a:off x="510458"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51" name="Text Placeholder 10">
            <a:extLst>
              <a:ext uri="{FF2B5EF4-FFF2-40B4-BE49-F238E27FC236}">
                <a16:creationId xmlns:a16="http://schemas.microsoft.com/office/drawing/2014/main" id="{B3C5A73C-51DD-4781-943C-235704BBF6B5}"/>
              </a:ext>
            </a:extLst>
          </p:cNvPr>
          <p:cNvSpPr>
            <a:spLocks noGrp="1"/>
          </p:cNvSpPr>
          <p:nvPr>
            <p:ph type="body" sz="quarter" idx="26" hasCustomPrompt="1"/>
          </p:nvPr>
        </p:nvSpPr>
        <p:spPr>
          <a:xfrm>
            <a:off x="510458" y="5156838"/>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78" name="Text Placeholder 10">
            <a:extLst>
              <a:ext uri="{FF2B5EF4-FFF2-40B4-BE49-F238E27FC236}">
                <a16:creationId xmlns:a16="http://schemas.microsoft.com/office/drawing/2014/main" id="{AD95FB24-5DA0-4000-B023-A00C32D53F08}"/>
              </a:ext>
            </a:extLst>
          </p:cNvPr>
          <p:cNvSpPr>
            <a:spLocks noGrp="1"/>
          </p:cNvSpPr>
          <p:nvPr>
            <p:ph type="body" sz="quarter" idx="31" hasCustomPrompt="1"/>
          </p:nvPr>
        </p:nvSpPr>
        <p:spPr>
          <a:xfrm>
            <a:off x="3432032"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77" name="Text Placeholder 10">
            <a:extLst>
              <a:ext uri="{FF2B5EF4-FFF2-40B4-BE49-F238E27FC236}">
                <a16:creationId xmlns:a16="http://schemas.microsoft.com/office/drawing/2014/main" id="{7455F56A-A263-4D13-A484-2D15CD61D0FC}"/>
              </a:ext>
            </a:extLst>
          </p:cNvPr>
          <p:cNvSpPr>
            <a:spLocks noGrp="1"/>
          </p:cNvSpPr>
          <p:nvPr>
            <p:ph type="body" sz="quarter" idx="30" hasCustomPrompt="1"/>
          </p:nvPr>
        </p:nvSpPr>
        <p:spPr>
          <a:xfrm>
            <a:off x="3432032" y="5156837"/>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80" name="Text Placeholder 10">
            <a:extLst>
              <a:ext uri="{FF2B5EF4-FFF2-40B4-BE49-F238E27FC236}">
                <a16:creationId xmlns:a16="http://schemas.microsoft.com/office/drawing/2014/main" id="{6C6ABB33-3D98-4D76-B96F-65F574936223}"/>
              </a:ext>
            </a:extLst>
          </p:cNvPr>
          <p:cNvSpPr>
            <a:spLocks noGrp="1"/>
          </p:cNvSpPr>
          <p:nvPr>
            <p:ph type="body" sz="quarter" idx="33" hasCustomPrompt="1"/>
          </p:nvPr>
        </p:nvSpPr>
        <p:spPr>
          <a:xfrm>
            <a:off x="6391270"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79" name="Text Placeholder 10">
            <a:extLst>
              <a:ext uri="{FF2B5EF4-FFF2-40B4-BE49-F238E27FC236}">
                <a16:creationId xmlns:a16="http://schemas.microsoft.com/office/drawing/2014/main" id="{8EA8275A-A17A-42ED-9DDC-5F06000BFBEF}"/>
              </a:ext>
            </a:extLst>
          </p:cNvPr>
          <p:cNvSpPr>
            <a:spLocks noGrp="1"/>
          </p:cNvSpPr>
          <p:nvPr>
            <p:ph type="body" sz="quarter" idx="32" hasCustomPrompt="1"/>
          </p:nvPr>
        </p:nvSpPr>
        <p:spPr>
          <a:xfrm>
            <a:off x="6391270" y="5157592"/>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82" name="Text Placeholder 10">
            <a:extLst>
              <a:ext uri="{FF2B5EF4-FFF2-40B4-BE49-F238E27FC236}">
                <a16:creationId xmlns:a16="http://schemas.microsoft.com/office/drawing/2014/main" id="{4AEA6122-22B2-49EC-8451-E43D40F3236D}"/>
              </a:ext>
            </a:extLst>
          </p:cNvPr>
          <p:cNvSpPr>
            <a:spLocks noGrp="1"/>
          </p:cNvSpPr>
          <p:nvPr>
            <p:ph type="body" sz="quarter" idx="35" hasCustomPrompt="1"/>
          </p:nvPr>
        </p:nvSpPr>
        <p:spPr>
          <a:xfrm>
            <a:off x="9294487"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81" name="Text Placeholder 10">
            <a:extLst>
              <a:ext uri="{FF2B5EF4-FFF2-40B4-BE49-F238E27FC236}">
                <a16:creationId xmlns:a16="http://schemas.microsoft.com/office/drawing/2014/main" id="{103D7EA4-00E4-43FA-8129-1CBE0C1291A0}"/>
              </a:ext>
            </a:extLst>
          </p:cNvPr>
          <p:cNvSpPr>
            <a:spLocks noGrp="1"/>
          </p:cNvSpPr>
          <p:nvPr>
            <p:ph type="body" sz="quarter" idx="34" hasCustomPrompt="1"/>
          </p:nvPr>
        </p:nvSpPr>
        <p:spPr>
          <a:xfrm>
            <a:off x="9294487" y="5166170"/>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68" name="Date Placeholder 2">
            <a:extLst>
              <a:ext uri="{FF2B5EF4-FFF2-40B4-BE49-F238E27FC236}">
                <a16:creationId xmlns:a16="http://schemas.microsoft.com/office/drawing/2014/main" id="{811592B2-2D21-495C-8C11-680EC81556F4}"/>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BEFB73D1-17D7-400F-B750-F5EA2675DD25}"/>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DE30E81D-C76E-4DB7-9722-4BE8D7CF33E8}"/>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29401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1E109A-BBBE-498A-AC65-464AAF5710C4}"/>
              </a:ext>
            </a:extLst>
          </p:cNvPr>
          <p:cNvSpPr>
            <a:spLocks noGrp="1"/>
          </p:cNvSpPr>
          <p:nvPr>
            <p:ph type="title" hasCustomPrompt="1"/>
          </p:nvPr>
        </p:nvSpPr>
        <p:spPr>
          <a:xfrm>
            <a:off x="1526874" y="1329829"/>
            <a:ext cx="2043713" cy="640698"/>
          </a:xfrm>
          <a:prstGeom prst="rect">
            <a:avLst/>
          </a:prstGeom>
          <a:ln w="28575">
            <a:solidFill>
              <a:schemeClr val="accent2"/>
            </a:solidFill>
          </a:ln>
        </p:spPr>
        <p:txBody>
          <a:bodyPr anchor="ctr"/>
          <a:lstStyle>
            <a:lvl1pPr algn="ctr">
              <a:lnSpc>
                <a:spcPct val="100000"/>
              </a:lnSpc>
              <a:defRPr sz="2400" cap="all" spc="100" baseline="0">
                <a:solidFill>
                  <a:schemeClr val="accent2"/>
                </a:solidFill>
              </a:defRPr>
            </a:lvl1pPr>
          </a:lstStyle>
          <a:p>
            <a:r>
              <a:rPr lang="en-US" dirty="0"/>
              <a:t>title</a:t>
            </a:r>
          </a:p>
        </p:txBody>
      </p:sp>
      <p:sp>
        <p:nvSpPr>
          <p:cNvPr id="10" name="Text Placeholder 10">
            <a:extLst>
              <a:ext uri="{FF2B5EF4-FFF2-40B4-BE49-F238E27FC236}">
                <a16:creationId xmlns:a16="http://schemas.microsoft.com/office/drawing/2014/main" id="{7408009F-7441-4960-8688-598E5537784A}"/>
              </a:ext>
            </a:extLst>
          </p:cNvPr>
          <p:cNvSpPr>
            <a:spLocks noGrp="1"/>
          </p:cNvSpPr>
          <p:nvPr>
            <p:ph type="body" sz="quarter" idx="12" hasCustomPrompt="1"/>
          </p:nvPr>
        </p:nvSpPr>
        <p:spPr>
          <a:xfrm>
            <a:off x="4412513" y="808353"/>
            <a:ext cx="6341212" cy="1682433"/>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8" name="Picture Placeholder 7">
            <a:extLst>
              <a:ext uri="{FF2B5EF4-FFF2-40B4-BE49-F238E27FC236}">
                <a16:creationId xmlns:a16="http://schemas.microsoft.com/office/drawing/2014/main" id="{0721A019-F5C2-4A15-A6AE-C03209D1D7DB}"/>
              </a:ext>
            </a:extLst>
          </p:cNvPr>
          <p:cNvSpPr>
            <a:spLocks noGrp="1"/>
          </p:cNvSpPr>
          <p:nvPr>
            <p:ph type="pic" sz="quarter" idx="10" hasCustomPrompt="1"/>
          </p:nvPr>
        </p:nvSpPr>
        <p:spPr>
          <a:xfrm>
            <a:off x="0" y="3234519"/>
            <a:ext cx="12192000" cy="3623481"/>
          </a:xfrm>
          <a:prstGeom prst="rect">
            <a:avLst/>
          </a:prstGeom>
        </p:spPr>
        <p:txBody>
          <a:bodyPr/>
          <a:lstStyle>
            <a:lvl1pPr marL="0" indent="0" algn="ctr">
              <a:buNone/>
              <a:defRPr/>
            </a:lvl1pPr>
          </a:lstStyle>
          <a:p>
            <a:r>
              <a:rPr lang="en-US" dirty="0"/>
              <a:t>Click to add photo</a:t>
            </a:r>
          </a:p>
        </p:txBody>
      </p:sp>
      <p:sp>
        <p:nvSpPr>
          <p:cNvPr id="11" name="Date Placeholder 3">
            <a:extLst>
              <a:ext uri="{FF2B5EF4-FFF2-40B4-BE49-F238E27FC236}">
                <a16:creationId xmlns:a16="http://schemas.microsoft.com/office/drawing/2014/main" id="{CFE1DF53-32D0-456E-8221-7FCD23325D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12" name="Footer Placeholder 4">
            <a:extLst>
              <a:ext uri="{FF2B5EF4-FFF2-40B4-BE49-F238E27FC236}">
                <a16:creationId xmlns:a16="http://schemas.microsoft.com/office/drawing/2014/main" id="{DC108F1B-58C5-43B6-8251-B1392CA9A8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13" name="Slide Number Placeholder 5">
            <a:extLst>
              <a:ext uri="{FF2B5EF4-FFF2-40B4-BE49-F238E27FC236}">
                <a16:creationId xmlns:a16="http://schemas.microsoft.com/office/drawing/2014/main" id="{C530B1E0-03D4-4E5B-A2A7-903B17B306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6912113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07C99-0702-4DEF-A72F-2451B3DC6D0C}"/>
              </a:ext>
            </a:extLst>
          </p:cNvPr>
          <p:cNvSpPr>
            <a:spLocks noGrp="1"/>
          </p:cNvSpPr>
          <p:nvPr>
            <p:ph type="title" hasCustomPrompt="1"/>
          </p:nvPr>
        </p:nvSpPr>
        <p:spPr>
          <a:xfrm>
            <a:off x="1186544" y="-1"/>
            <a:ext cx="3944790" cy="1845127"/>
          </a:xfrm>
          <a:prstGeom prst="rect">
            <a:avLst/>
          </a:prstGeom>
        </p:spPr>
        <p:txBody>
          <a:bodyPr anchor="ctr"/>
          <a:lstStyle>
            <a:lvl1pPr algn="r">
              <a:defRPr sz="2400" cap="all" spc="100" baseline="0">
                <a:solidFill>
                  <a:schemeClr val="accent2"/>
                </a:solidFill>
              </a:defRPr>
            </a:lvl1pPr>
          </a:lstStyle>
          <a:p>
            <a:r>
              <a:rPr lang="en-US" dirty="0"/>
              <a:t>Click to add title</a:t>
            </a:r>
          </a:p>
        </p:txBody>
      </p:sp>
      <p:sp>
        <p:nvSpPr>
          <p:cNvPr id="6" name="Picture Placeholder 7">
            <a:extLst>
              <a:ext uri="{FF2B5EF4-FFF2-40B4-BE49-F238E27FC236}">
                <a16:creationId xmlns:a16="http://schemas.microsoft.com/office/drawing/2014/main" id="{74497024-D7D5-447C-8133-660B1F47A190}"/>
              </a:ext>
            </a:extLst>
          </p:cNvPr>
          <p:cNvSpPr>
            <a:spLocks noGrp="1"/>
          </p:cNvSpPr>
          <p:nvPr>
            <p:ph type="pic" sz="quarter" idx="13" hasCustomPrompt="1"/>
          </p:nvPr>
        </p:nvSpPr>
        <p:spPr>
          <a:xfrm>
            <a:off x="0" y="1845128"/>
            <a:ext cx="12192000" cy="5012871"/>
          </a:xfrm>
          <a:prstGeom prst="rect">
            <a:avLst/>
          </a:prstGeom>
        </p:spPr>
        <p:txBody>
          <a:bodyPr/>
          <a:lstStyle>
            <a:lvl1pPr marL="0" indent="0" algn="l">
              <a:buNone/>
              <a:defRPr/>
            </a:lvl1pPr>
          </a:lstStyle>
          <a:p>
            <a:r>
              <a:rPr lang="en-US" dirty="0"/>
              <a:t>Click to add photo</a:t>
            </a:r>
          </a:p>
        </p:txBody>
      </p:sp>
      <p:sp>
        <p:nvSpPr>
          <p:cNvPr id="3" name="Date Placeholder 2">
            <a:extLst>
              <a:ext uri="{FF2B5EF4-FFF2-40B4-BE49-F238E27FC236}">
                <a16:creationId xmlns:a16="http://schemas.microsoft.com/office/drawing/2014/main" id="{AAE88F42-9013-4CBC-BF65-3FE1470550BE}"/>
              </a:ext>
            </a:extLst>
          </p:cNvPr>
          <p:cNvSpPr>
            <a:spLocks noGrp="1"/>
          </p:cNvSpPr>
          <p:nvPr>
            <p:ph type="dt" sz="half" idx="10"/>
          </p:nvPr>
        </p:nvSpPr>
        <p:spPr>
          <a:xfrm>
            <a:off x="838200" y="6356350"/>
            <a:ext cx="27432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r>
              <a:rPr lang="en-US" dirty="0"/>
              <a:t>20XX</a:t>
            </a:r>
          </a:p>
        </p:txBody>
      </p:sp>
      <p:sp>
        <p:nvSpPr>
          <p:cNvPr id="8" name="Text Placeholder 10">
            <a:extLst>
              <a:ext uri="{FF2B5EF4-FFF2-40B4-BE49-F238E27FC236}">
                <a16:creationId xmlns:a16="http://schemas.microsoft.com/office/drawing/2014/main" id="{91F54EB4-06CA-459B-8F8C-86061BA6F1B2}"/>
              </a:ext>
            </a:extLst>
          </p:cNvPr>
          <p:cNvSpPr>
            <a:spLocks noGrp="1"/>
          </p:cNvSpPr>
          <p:nvPr>
            <p:ph type="body" sz="quarter" idx="16" hasCustomPrompt="1"/>
          </p:nvPr>
        </p:nvSpPr>
        <p:spPr>
          <a:xfrm>
            <a:off x="5627913" y="0"/>
            <a:ext cx="6564087" cy="3614737"/>
          </a:xfrm>
          <a:prstGeom prst="rect">
            <a:avLst/>
          </a:prstGeom>
          <a:solidFill>
            <a:schemeClr val="accent2">
              <a:alpha val="92000"/>
            </a:schemeClr>
          </a:solidFill>
        </p:spPr>
        <p:txBody>
          <a:bodyPr lIns="640080" tIns="731520" rIns="548640" anchor="t"/>
          <a:lstStyle>
            <a:lvl1pPr marL="0" indent="0" algn="l">
              <a:lnSpc>
                <a:spcPct val="125000"/>
              </a:lnSpc>
              <a:spcBef>
                <a:spcPts val="0"/>
              </a:spcBef>
              <a:buNone/>
              <a:defRPr sz="1600" cap="none" spc="100" baseline="0">
                <a:solidFill>
                  <a:schemeClr val="bg1"/>
                </a:solidFill>
                <a:latin typeface="+mn-lt"/>
              </a:defRPr>
            </a:lvl1pPr>
          </a:lstStyle>
          <a:p>
            <a:pPr lvl="0"/>
            <a:r>
              <a:rPr lang="en-US" dirty="0"/>
              <a:t>Click to add subtitle</a:t>
            </a:r>
          </a:p>
        </p:txBody>
      </p:sp>
      <p:sp>
        <p:nvSpPr>
          <p:cNvPr id="4" name="Footer Placeholder 3">
            <a:extLst>
              <a:ext uri="{FF2B5EF4-FFF2-40B4-BE49-F238E27FC236}">
                <a16:creationId xmlns:a16="http://schemas.microsoft.com/office/drawing/2014/main" id="{9322B1A3-ADD1-4AAF-A733-AF9AEAB499A8}"/>
              </a:ext>
            </a:extLst>
          </p:cNvPr>
          <p:cNvSpPr>
            <a:spLocks noGrp="1"/>
          </p:cNvSpPr>
          <p:nvPr>
            <p:ph type="ftr" sz="quarter" idx="11"/>
          </p:nvPr>
        </p:nvSpPr>
        <p:spPr>
          <a:xfrm>
            <a:off x="4038600" y="6356350"/>
            <a:ext cx="41148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r>
              <a:rPr lang="en-US" dirty="0"/>
              <a:t>Pitch deck</a:t>
            </a:r>
          </a:p>
        </p:txBody>
      </p:sp>
      <p:sp>
        <p:nvSpPr>
          <p:cNvPr id="5" name="Slide Number Placeholder 4">
            <a:extLst>
              <a:ext uri="{FF2B5EF4-FFF2-40B4-BE49-F238E27FC236}">
                <a16:creationId xmlns:a16="http://schemas.microsoft.com/office/drawing/2014/main" id="{68AE2F48-AB83-42F0-93C2-9F943F0B00C0}"/>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5020691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0ED8B338-CD86-47FF-A4B9-9EE6A11AFBFD}"/>
              </a:ext>
            </a:extLst>
          </p:cNvPr>
          <p:cNvSpPr>
            <a:spLocks noGrp="1"/>
          </p:cNvSpPr>
          <p:nvPr>
            <p:ph type="pic" sz="quarter" idx="15" hasCustomPrompt="1"/>
          </p:nvPr>
        </p:nvSpPr>
        <p:spPr>
          <a:xfrm>
            <a:off x="5511344" y="0"/>
            <a:ext cx="6680656" cy="6858000"/>
          </a:xfrm>
          <a:prstGeom prst="rect">
            <a:avLst/>
          </a:prstGeom>
        </p:spPr>
        <p:txBody>
          <a:bodyPr/>
          <a:lstStyle>
            <a:lvl1pPr marL="0" indent="0" algn="ctr">
              <a:buNone/>
              <a:defRPr/>
            </a:lvl1pPr>
          </a:lstStyle>
          <a:p>
            <a:r>
              <a:rPr lang="en-US" dirty="0"/>
              <a:t>Click to add photo</a:t>
            </a:r>
          </a:p>
        </p:txBody>
      </p:sp>
      <p:sp>
        <p:nvSpPr>
          <p:cNvPr id="11" name="Rectangle 10">
            <a:extLst>
              <a:ext uri="{FF2B5EF4-FFF2-40B4-BE49-F238E27FC236}">
                <a16:creationId xmlns:a16="http://schemas.microsoft.com/office/drawing/2014/main" id="{FAF4E84F-A3BE-442F-B9F1-68AB2244AF96}"/>
              </a:ext>
              <a:ext uri="{C183D7F6-B498-43B3-948B-1728B52AA6E4}">
                <adec:decorative xmlns:adec="http://schemas.microsoft.com/office/drawing/2017/decorative" val="1"/>
              </a:ext>
            </a:extLst>
          </p:cNvPr>
          <p:cNvSpPr/>
          <p:nvPr userDrawn="1"/>
        </p:nvSpPr>
        <p:spPr>
          <a:xfrm>
            <a:off x="-20320" y="-7084"/>
            <a:ext cx="5511344" cy="6858000"/>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39AED10-F37C-48B3-A407-EDC6878C712E}"/>
              </a:ext>
            </a:extLst>
          </p:cNvPr>
          <p:cNvSpPr>
            <a:spLocks noGrp="1"/>
          </p:cNvSpPr>
          <p:nvPr>
            <p:ph type="title" hasCustomPrompt="1"/>
          </p:nvPr>
        </p:nvSpPr>
        <p:spPr>
          <a:xfrm>
            <a:off x="1486566" y="3035081"/>
            <a:ext cx="2341256" cy="640698"/>
          </a:xfrm>
          <a:prstGeom prst="rect">
            <a:avLst/>
          </a:prstGeom>
          <a:ln w="28575">
            <a:solidFill>
              <a:schemeClr val="accent4">
                <a:lumMod val="50000"/>
              </a:schemeClr>
            </a:solidFill>
          </a:ln>
        </p:spPr>
        <p:txBody>
          <a:bodyPr anchor="ctr"/>
          <a:lstStyle>
            <a:lvl1pPr algn="ctr">
              <a:defRPr sz="2400" cap="all" spc="100" baseline="0">
                <a:solidFill>
                  <a:schemeClr val="accent4">
                    <a:lumMod val="50000"/>
                  </a:schemeClr>
                </a:solidFill>
              </a:defRPr>
            </a:lvl1pPr>
          </a:lstStyle>
          <a:p>
            <a:r>
              <a:rPr lang="en-US" dirty="0"/>
              <a:t>Add title</a:t>
            </a:r>
          </a:p>
        </p:txBody>
      </p:sp>
      <p:sp>
        <p:nvSpPr>
          <p:cNvPr id="7" name="Text Placeholder 10">
            <a:extLst>
              <a:ext uri="{FF2B5EF4-FFF2-40B4-BE49-F238E27FC236}">
                <a16:creationId xmlns:a16="http://schemas.microsoft.com/office/drawing/2014/main" id="{F20D097E-45D7-422E-A8D1-635C7DE9A997}"/>
              </a:ext>
            </a:extLst>
          </p:cNvPr>
          <p:cNvSpPr>
            <a:spLocks noGrp="1"/>
          </p:cNvSpPr>
          <p:nvPr>
            <p:ph type="body" sz="quarter" idx="14" hasCustomPrompt="1"/>
          </p:nvPr>
        </p:nvSpPr>
        <p:spPr>
          <a:xfrm>
            <a:off x="1704805" y="3959761"/>
            <a:ext cx="2879477" cy="1790164"/>
          </a:xfrm>
          <a:prstGeom prst="rect">
            <a:avLst/>
          </a:prstGeom>
        </p:spPr>
        <p:txBody>
          <a:bodyPr anchor="t"/>
          <a:lstStyle>
            <a:lvl1pPr marL="0" indent="0" algn="l">
              <a:lnSpc>
                <a:spcPct val="80000"/>
              </a:lnSpc>
              <a:spcBef>
                <a:spcPts val="0"/>
              </a:spcBef>
              <a:buNone/>
              <a:defRPr sz="1600" cap="none" spc="100" baseline="0">
                <a:solidFill>
                  <a:schemeClr val="tx1"/>
                </a:solidFill>
                <a:latin typeface="+mn-lt"/>
              </a:defRPr>
            </a:lvl1pPr>
          </a:lstStyle>
          <a:p>
            <a:pPr lvl="0"/>
            <a:r>
              <a:rPr lang="en-US" dirty="0"/>
              <a:t>Click to add text</a:t>
            </a:r>
          </a:p>
        </p:txBody>
      </p:sp>
      <p:sp>
        <p:nvSpPr>
          <p:cNvPr id="15" name="Date Placeholder 2">
            <a:extLst>
              <a:ext uri="{FF2B5EF4-FFF2-40B4-BE49-F238E27FC236}">
                <a16:creationId xmlns:a16="http://schemas.microsoft.com/office/drawing/2014/main" id="{19507D12-915D-42C7-9250-F3912C1CAEBE}"/>
              </a:ext>
            </a:extLst>
          </p:cNvPr>
          <p:cNvSpPr>
            <a:spLocks noGrp="1"/>
          </p:cNvSpPr>
          <p:nvPr>
            <p:ph type="dt" sz="half" idx="10"/>
          </p:nvPr>
        </p:nvSpPr>
        <p:spPr>
          <a:xfrm>
            <a:off x="838200" y="6356350"/>
            <a:ext cx="2743200" cy="365125"/>
          </a:xfrm>
          <a:prstGeom prst="rect">
            <a:avLst/>
          </a:prstGeom>
        </p:spPr>
        <p:txBody>
          <a:bodyPr/>
          <a:lstStyle>
            <a:lvl1pPr>
              <a:defRPr/>
            </a:lvl1pPr>
          </a:lstStyle>
          <a:p>
            <a:r>
              <a:rPr lang="en-US" dirty="0"/>
              <a:t>20XX</a:t>
            </a:r>
          </a:p>
        </p:txBody>
      </p:sp>
      <p:sp>
        <p:nvSpPr>
          <p:cNvPr id="12" name="Footer Placeholder 4">
            <a:extLst>
              <a:ext uri="{FF2B5EF4-FFF2-40B4-BE49-F238E27FC236}">
                <a16:creationId xmlns:a16="http://schemas.microsoft.com/office/drawing/2014/main" id="{14520C17-104B-4F9D-B1D8-2FA4676B3C15}"/>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13" name="Slide Number Placeholder 5">
            <a:extLst>
              <a:ext uri="{FF2B5EF4-FFF2-40B4-BE49-F238E27FC236}">
                <a16:creationId xmlns:a16="http://schemas.microsoft.com/office/drawing/2014/main" id="{219F9CF7-C4CD-4EEB-A49F-1820A981A249}"/>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671333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E3FCFFF-5934-4C8D-A4B0-6B19C662D8BA}"/>
              </a:ext>
              <a:ext uri="{C183D7F6-B498-43B3-948B-1728B52AA6E4}">
                <adec:decorative xmlns:adec="http://schemas.microsoft.com/office/drawing/2017/decorative" val="1"/>
              </a:ext>
            </a:extLst>
          </p:cNvPr>
          <p:cNvSpPr/>
          <p:nvPr userDrawn="1"/>
        </p:nvSpPr>
        <p:spPr>
          <a:xfrm>
            <a:off x="0" y="-13651"/>
            <a:ext cx="3701436" cy="6858000"/>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720FC4D-FDE2-42C3-B907-27B071B649CC}"/>
              </a:ext>
            </a:extLst>
          </p:cNvPr>
          <p:cNvSpPr>
            <a:spLocks noGrp="1"/>
          </p:cNvSpPr>
          <p:nvPr>
            <p:ph type="title" hasCustomPrompt="1"/>
          </p:nvPr>
        </p:nvSpPr>
        <p:spPr>
          <a:xfrm>
            <a:off x="914441" y="1332239"/>
            <a:ext cx="1871580" cy="640698"/>
          </a:xfrm>
          <a:prstGeom prst="rect">
            <a:avLst/>
          </a:prstGeom>
          <a:ln w="28575">
            <a:solidFill>
              <a:schemeClr val="accent2"/>
            </a:solidFill>
          </a:ln>
        </p:spPr>
        <p:txBody>
          <a:bodyPr anchor="ctr"/>
          <a:lstStyle>
            <a:lvl1pPr algn="ctr">
              <a:defRPr sz="2400" cap="all" spc="100" baseline="0">
                <a:solidFill>
                  <a:schemeClr val="accent2"/>
                </a:solidFill>
              </a:defRPr>
            </a:lvl1pPr>
          </a:lstStyle>
          <a:p>
            <a:r>
              <a:rPr lang="en-US" dirty="0"/>
              <a:t>Title</a:t>
            </a:r>
          </a:p>
        </p:txBody>
      </p:sp>
      <p:sp>
        <p:nvSpPr>
          <p:cNvPr id="12" name="Text Placeholder 10">
            <a:extLst>
              <a:ext uri="{FF2B5EF4-FFF2-40B4-BE49-F238E27FC236}">
                <a16:creationId xmlns:a16="http://schemas.microsoft.com/office/drawing/2014/main" id="{97404DC9-3FBE-41B9-946D-9A0D878C2887}"/>
              </a:ext>
            </a:extLst>
          </p:cNvPr>
          <p:cNvSpPr>
            <a:spLocks noGrp="1"/>
          </p:cNvSpPr>
          <p:nvPr>
            <p:ph type="body" sz="quarter" idx="16" hasCustomPrompt="1"/>
          </p:nvPr>
        </p:nvSpPr>
        <p:spPr>
          <a:xfrm>
            <a:off x="4231042" y="652826"/>
            <a:ext cx="3433138"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8" name="Text Placeholder 10">
            <a:extLst>
              <a:ext uri="{FF2B5EF4-FFF2-40B4-BE49-F238E27FC236}">
                <a16:creationId xmlns:a16="http://schemas.microsoft.com/office/drawing/2014/main" id="{88BB7876-0125-4084-804C-A842C8558604}"/>
              </a:ext>
            </a:extLst>
          </p:cNvPr>
          <p:cNvSpPr>
            <a:spLocks noGrp="1"/>
          </p:cNvSpPr>
          <p:nvPr>
            <p:ph type="body" sz="quarter" idx="12" hasCustomPrompt="1"/>
          </p:nvPr>
        </p:nvSpPr>
        <p:spPr>
          <a:xfrm>
            <a:off x="4231042" y="1032330"/>
            <a:ext cx="3433138" cy="137067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3" name="Text Placeholder 10">
            <a:extLst>
              <a:ext uri="{FF2B5EF4-FFF2-40B4-BE49-F238E27FC236}">
                <a16:creationId xmlns:a16="http://schemas.microsoft.com/office/drawing/2014/main" id="{8645735C-4621-4667-AB52-0391CFBB6B52}"/>
              </a:ext>
            </a:extLst>
          </p:cNvPr>
          <p:cNvSpPr>
            <a:spLocks noGrp="1"/>
          </p:cNvSpPr>
          <p:nvPr>
            <p:ph type="body" sz="quarter" idx="17" hasCustomPrompt="1"/>
          </p:nvPr>
        </p:nvSpPr>
        <p:spPr>
          <a:xfrm>
            <a:off x="8203339" y="652826"/>
            <a:ext cx="3433138"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9" name="Text Placeholder 10">
            <a:extLst>
              <a:ext uri="{FF2B5EF4-FFF2-40B4-BE49-F238E27FC236}">
                <a16:creationId xmlns:a16="http://schemas.microsoft.com/office/drawing/2014/main" id="{488BB2B1-07E3-42A2-B3BE-7FC7D7AE158E}"/>
              </a:ext>
            </a:extLst>
          </p:cNvPr>
          <p:cNvSpPr>
            <a:spLocks noGrp="1"/>
          </p:cNvSpPr>
          <p:nvPr>
            <p:ph type="body" sz="quarter" idx="13" hasCustomPrompt="1"/>
          </p:nvPr>
        </p:nvSpPr>
        <p:spPr>
          <a:xfrm>
            <a:off x="8203339" y="1032330"/>
            <a:ext cx="3433138" cy="137067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5" name="Text Placeholder 10">
            <a:extLst>
              <a:ext uri="{FF2B5EF4-FFF2-40B4-BE49-F238E27FC236}">
                <a16:creationId xmlns:a16="http://schemas.microsoft.com/office/drawing/2014/main" id="{02C103C8-E422-4DEB-9077-DC11E0080569}"/>
              </a:ext>
            </a:extLst>
          </p:cNvPr>
          <p:cNvSpPr>
            <a:spLocks noGrp="1"/>
          </p:cNvSpPr>
          <p:nvPr>
            <p:ph type="body" sz="quarter" idx="19" hasCustomPrompt="1"/>
          </p:nvPr>
        </p:nvSpPr>
        <p:spPr>
          <a:xfrm>
            <a:off x="4231042" y="2620561"/>
            <a:ext cx="3433138"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23" name="Text Placeholder 10">
            <a:extLst>
              <a:ext uri="{FF2B5EF4-FFF2-40B4-BE49-F238E27FC236}">
                <a16:creationId xmlns:a16="http://schemas.microsoft.com/office/drawing/2014/main" id="{FA80948A-8FCC-4BE4-A5F7-20802B176305}"/>
              </a:ext>
            </a:extLst>
          </p:cNvPr>
          <p:cNvSpPr>
            <a:spLocks noGrp="1"/>
          </p:cNvSpPr>
          <p:nvPr>
            <p:ph type="body" sz="quarter" idx="23" hasCustomPrompt="1"/>
          </p:nvPr>
        </p:nvSpPr>
        <p:spPr>
          <a:xfrm>
            <a:off x="4231042" y="3002562"/>
            <a:ext cx="3433138" cy="961350"/>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0" name="Text Placeholder 10">
            <a:extLst>
              <a:ext uri="{FF2B5EF4-FFF2-40B4-BE49-F238E27FC236}">
                <a16:creationId xmlns:a16="http://schemas.microsoft.com/office/drawing/2014/main" id="{4744F88B-3CB7-4A2B-B718-EEB4E061A79F}"/>
              </a:ext>
            </a:extLst>
          </p:cNvPr>
          <p:cNvSpPr>
            <a:spLocks noGrp="1"/>
          </p:cNvSpPr>
          <p:nvPr>
            <p:ph type="body" sz="quarter" idx="21" hasCustomPrompt="1"/>
          </p:nvPr>
        </p:nvSpPr>
        <p:spPr>
          <a:xfrm>
            <a:off x="8203339" y="2620561"/>
            <a:ext cx="3433138"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22" name="Text Placeholder 10">
            <a:extLst>
              <a:ext uri="{FF2B5EF4-FFF2-40B4-BE49-F238E27FC236}">
                <a16:creationId xmlns:a16="http://schemas.microsoft.com/office/drawing/2014/main" id="{7343EDF6-C2D8-47E1-856B-6329A7CE07E4}"/>
              </a:ext>
            </a:extLst>
          </p:cNvPr>
          <p:cNvSpPr>
            <a:spLocks noGrp="1"/>
          </p:cNvSpPr>
          <p:nvPr>
            <p:ph type="body" sz="quarter" idx="22" hasCustomPrompt="1"/>
          </p:nvPr>
        </p:nvSpPr>
        <p:spPr>
          <a:xfrm>
            <a:off x="8203339" y="3002562"/>
            <a:ext cx="3433138" cy="961350"/>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4" name="Text Placeholder 10">
            <a:extLst>
              <a:ext uri="{FF2B5EF4-FFF2-40B4-BE49-F238E27FC236}">
                <a16:creationId xmlns:a16="http://schemas.microsoft.com/office/drawing/2014/main" id="{AC6352A5-5003-4E32-B8FF-A84B4A4AC3AA}"/>
              </a:ext>
            </a:extLst>
          </p:cNvPr>
          <p:cNvSpPr>
            <a:spLocks noGrp="1"/>
          </p:cNvSpPr>
          <p:nvPr>
            <p:ph type="body" sz="quarter" idx="18" hasCustomPrompt="1"/>
          </p:nvPr>
        </p:nvSpPr>
        <p:spPr>
          <a:xfrm>
            <a:off x="4231042" y="4147932"/>
            <a:ext cx="3433138"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24" name="Text Placeholder 10">
            <a:extLst>
              <a:ext uri="{FF2B5EF4-FFF2-40B4-BE49-F238E27FC236}">
                <a16:creationId xmlns:a16="http://schemas.microsoft.com/office/drawing/2014/main" id="{CC2603EF-30BF-4C6C-BA93-E99C72480916}"/>
              </a:ext>
            </a:extLst>
          </p:cNvPr>
          <p:cNvSpPr>
            <a:spLocks noGrp="1"/>
          </p:cNvSpPr>
          <p:nvPr>
            <p:ph type="body" sz="quarter" idx="24" hasCustomPrompt="1"/>
          </p:nvPr>
        </p:nvSpPr>
        <p:spPr>
          <a:xfrm>
            <a:off x="4231042" y="4529933"/>
            <a:ext cx="3433138" cy="1450988"/>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6" name="Date Placeholder 3">
            <a:extLst>
              <a:ext uri="{FF2B5EF4-FFF2-40B4-BE49-F238E27FC236}">
                <a16:creationId xmlns:a16="http://schemas.microsoft.com/office/drawing/2014/main" id="{D38E30C9-543F-4532-B571-2F2EF52E7A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17" name="Footer Placeholder 4">
            <a:extLst>
              <a:ext uri="{FF2B5EF4-FFF2-40B4-BE49-F238E27FC236}">
                <a16:creationId xmlns:a16="http://schemas.microsoft.com/office/drawing/2014/main" id="{9E2F8B6B-A63E-448F-86E5-CF3F12A297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8" name="Slide Number Placeholder 5">
            <a:extLst>
              <a:ext uri="{FF2B5EF4-FFF2-40B4-BE49-F238E27FC236}">
                <a16:creationId xmlns:a16="http://schemas.microsoft.com/office/drawing/2014/main" id="{5EC1D779-DE8A-45DF-9A79-70F63DD68B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476491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A5AC9-F6E1-46F9-8810-475475E17B9A}"/>
              </a:ext>
            </a:extLst>
          </p:cNvPr>
          <p:cNvSpPr>
            <a:spLocks noGrp="1"/>
          </p:cNvSpPr>
          <p:nvPr>
            <p:ph type="title" hasCustomPrompt="1"/>
          </p:nvPr>
        </p:nvSpPr>
        <p:spPr>
          <a:xfrm>
            <a:off x="5134980" y="848536"/>
            <a:ext cx="1929607" cy="640698"/>
          </a:xfrm>
          <a:prstGeom prst="rect">
            <a:avLst/>
          </a:prstGeom>
          <a:ln w="28575">
            <a:solidFill>
              <a:schemeClr val="accent2"/>
            </a:solidFill>
          </a:ln>
        </p:spPr>
        <p:txBody>
          <a:bodyPr anchor="ctr"/>
          <a:lstStyle>
            <a:lvl1pPr algn="ctr">
              <a:defRPr sz="2400" cap="all" spc="100" baseline="0">
                <a:solidFill>
                  <a:schemeClr val="accent2"/>
                </a:solidFill>
              </a:defRPr>
            </a:lvl1pPr>
          </a:lstStyle>
          <a:p>
            <a:r>
              <a:rPr lang="en-US" dirty="0"/>
              <a:t>Title</a:t>
            </a:r>
          </a:p>
        </p:txBody>
      </p:sp>
      <p:sp>
        <p:nvSpPr>
          <p:cNvPr id="9" name="Picture Placeholder 8">
            <a:extLst>
              <a:ext uri="{FF2B5EF4-FFF2-40B4-BE49-F238E27FC236}">
                <a16:creationId xmlns:a16="http://schemas.microsoft.com/office/drawing/2014/main" id="{952C02D9-C262-43C0-BE24-402661B0594A}"/>
              </a:ext>
            </a:extLst>
          </p:cNvPr>
          <p:cNvSpPr>
            <a:spLocks noGrp="1"/>
          </p:cNvSpPr>
          <p:nvPr>
            <p:ph type="pic" sz="quarter" idx="10" hasCustomPrompt="1"/>
          </p:nvPr>
        </p:nvSpPr>
        <p:spPr>
          <a:xfrm>
            <a:off x="-1" y="0"/>
            <a:ext cx="4495801" cy="6858000"/>
          </a:xfrm>
          <a:prstGeom prst="rect">
            <a:avLst/>
          </a:prstGeom>
        </p:spPr>
        <p:txBody>
          <a:bodyPr/>
          <a:lstStyle>
            <a:lvl1pPr marL="0" indent="0" algn="ctr">
              <a:buNone/>
              <a:defRPr/>
            </a:lvl1pPr>
          </a:lstStyle>
          <a:p>
            <a:r>
              <a:rPr lang="en-US" dirty="0"/>
              <a:t>Click to add photo</a:t>
            </a:r>
          </a:p>
        </p:txBody>
      </p:sp>
      <p:sp>
        <p:nvSpPr>
          <p:cNvPr id="15" name="Text Placeholder 10">
            <a:extLst>
              <a:ext uri="{FF2B5EF4-FFF2-40B4-BE49-F238E27FC236}">
                <a16:creationId xmlns:a16="http://schemas.microsoft.com/office/drawing/2014/main" id="{D8BD2DF2-5753-43B2-82AD-30DBE8004DEB}"/>
              </a:ext>
            </a:extLst>
          </p:cNvPr>
          <p:cNvSpPr>
            <a:spLocks noGrp="1"/>
          </p:cNvSpPr>
          <p:nvPr>
            <p:ph type="body" sz="quarter" idx="16" hasCustomPrompt="1"/>
          </p:nvPr>
        </p:nvSpPr>
        <p:spPr>
          <a:xfrm>
            <a:off x="5024359" y="2046233"/>
            <a:ext cx="3126583"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1" name="Text Placeholder 10">
            <a:extLst>
              <a:ext uri="{FF2B5EF4-FFF2-40B4-BE49-F238E27FC236}">
                <a16:creationId xmlns:a16="http://schemas.microsoft.com/office/drawing/2014/main" id="{3A5FD5DB-8694-4BD8-819A-7AD23AAAEF4D}"/>
              </a:ext>
            </a:extLst>
          </p:cNvPr>
          <p:cNvSpPr>
            <a:spLocks noGrp="1"/>
          </p:cNvSpPr>
          <p:nvPr>
            <p:ph type="body" sz="quarter" idx="12" hasCustomPrompt="1"/>
          </p:nvPr>
        </p:nvSpPr>
        <p:spPr>
          <a:xfrm>
            <a:off x="5024359" y="2425736"/>
            <a:ext cx="3126583" cy="1306527"/>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7" name="Text Placeholder 10">
            <a:extLst>
              <a:ext uri="{FF2B5EF4-FFF2-40B4-BE49-F238E27FC236}">
                <a16:creationId xmlns:a16="http://schemas.microsoft.com/office/drawing/2014/main" id="{1F5129C3-CFB0-408F-BE5C-AC32F5C68F13}"/>
              </a:ext>
            </a:extLst>
          </p:cNvPr>
          <p:cNvSpPr>
            <a:spLocks noGrp="1"/>
          </p:cNvSpPr>
          <p:nvPr>
            <p:ph type="body" sz="quarter" idx="17" hasCustomPrompt="1"/>
          </p:nvPr>
        </p:nvSpPr>
        <p:spPr>
          <a:xfrm>
            <a:off x="8526986" y="2046233"/>
            <a:ext cx="3281556"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2" name="Text Placeholder 10">
            <a:extLst>
              <a:ext uri="{FF2B5EF4-FFF2-40B4-BE49-F238E27FC236}">
                <a16:creationId xmlns:a16="http://schemas.microsoft.com/office/drawing/2014/main" id="{3344438D-488B-4739-95B6-56F81A25FACC}"/>
              </a:ext>
            </a:extLst>
          </p:cNvPr>
          <p:cNvSpPr>
            <a:spLocks noGrp="1"/>
          </p:cNvSpPr>
          <p:nvPr>
            <p:ph type="body" sz="quarter" idx="13" hasCustomPrompt="1"/>
          </p:nvPr>
        </p:nvSpPr>
        <p:spPr>
          <a:xfrm>
            <a:off x="8526986" y="2425736"/>
            <a:ext cx="3281556" cy="1306527"/>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8" name="Text Placeholder 10">
            <a:extLst>
              <a:ext uri="{FF2B5EF4-FFF2-40B4-BE49-F238E27FC236}">
                <a16:creationId xmlns:a16="http://schemas.microsoft.com/office/drawing/2014/main" id="{A6F801D1-185D-4C5B-9855-3AD0372C33D8}"/>
              </a:ext>
            </a:extLst>
          </p:cNvPr>
          <p:cNvSpPr>
            <a:spLocks noGrp="1"/>
          </p:cNvSpPr>
          <p:nvPr>
            <p:ph type="body" sz="quarter" idx="18" hasCustomPrompt="1"/>
          </p:nvPr>
        </p:nvSpPr>
        <p:spPr>
          <a:xfrm>
            <a:off x="5024359" y="4180976"/>
            <a:ext cx="3126583"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3" name="Text Placeholder 10">
            <a:extLst>
              <a:ext uri="{FF2B5EF4-FFF2-40B4-BE49-F238E27FC236}">
                <a16:creationId xmlns:a16="http://schemas.microsoft.com/office/drawing/2014/main" id="{E46B3EF2-B93D-4E2D-8ECF-31A1DF927BE9}"/>
              </a:ext>
            </a:extLst>
          </p:cNvPr>
          <p:cNvSpPr>
            <a:spLocks noGrp="1"/>
          </p:cNvSpPr>
          <p:nvPr>
            <p:ph type="body" sz="quarter" idx="14" hasCustomPrompt="1"/>
          </p:nvPr>
        </p:nvSpPr>
        <p:spPr>
          <a:xfrm>
            <a:off x="5024359" y="4562976"/>
            <a:ext cx="3126583" cy="1258935"/>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9" name="Text Placeholder 10">
            <a:extLst>
              <a:ext uri="{FF2B5EF4-FFF2-40B4-BE49-F238E27FC236}">
                <a16:creationId xmlns:a16="http://schemas.microsoft.com/office/drawing/2014/main" id="{35A8C3BD-2930-45A1-B3E0-EC8FA92B65F8}"/>
              </a:ext>
            </a:extLst>
          </p:cNvPr>
          <p:cNvSpPr>
            <a:spLocks noGrp="1"/>
          </p:cNvSpPr>
          <p:nvPr>
            <p:ph type="body" sz="quarter" idx="19" hasCustomPrompt="1"/>
          </p:nvPr>
        </p:nvSpPr>
        <p:spPr>
          <a:xfrm>
            <a:off x="8526986" y="4180976"/>
            <a:ext cx="3281556"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4" name="Text Placeholder 10">
            <a:extLst>
              <a:ext uri="{FF2B5EF4-FFF2-40B4-BE49-F238E27FC236}">
                <a16:creationId xmlns:a16="http://schemas.microsoft.com/office/drawing/2014/main" id="{E7A5E528-A349-45DA-A841-E092311D8F76}"/>
              </a:ext>
            </a:extLst>
          </p:cNvPr>
          <p:cNvSpPr>
            <a:spLocks noGrp="1"/>
          </p:cNvSpPr>
          <p:nvPr>
            <p:ph type="body" sz="quarter" idx="15" hasCustomPrompt="1"/>
          </p:nvPr>
        </p:nvSpPr>
        <p:spPr>
          <a:xfrm>
            <a:off x="8526986" y="4562976"/>
            <a:ext cx="3281556" cy="1258935"/>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30" name="Date Placeholder 3">
            <a:extLst>
              <a:ext uri="{FF2B5EF4-FFF2-40B4-BE49-F238E27FC236}">
                <a16:creationId xmlns:a16="http://schemas.microsoft.com/office/drawing/2014/main" id="{61AB9D5A-1951-48B0-9CAE-84FC869BE5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31" name="Footer Placeholder 4">
            <a:extLst>
              <a:ext uri="{FF2B5EF4-FFF2-40B4-BE49-F238E27FC236}">
                <a16:creationId xmlns:a16="http://schemas.microsoft.com/office/drawing/2014/main" id="{3AEF9F4B-0EB4-4C9F-9159-80E393F3A1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32" name="Slide Number Placeholder 5">
            <a:extLst>
              <a:ext uri="{FF2B5EF4-FFF2-40B4-BE49-F238E27FC236}">
                <a16:creationId xmlns:a16="http://schemas.microsoft.com/office/drawing/2014/main" id="{6BC4F905-196D-4DFF-9947-C56088B56F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031209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2B5AB06-9792-445C-9B3C-103D5EBCE6D9}"/>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AEFB40-063A-41A7-9581-865BBE62C3C5}"/>
              </a:ext>
            </a:extLst>
          </p:cNvPr>
          <p:cNvSpPr>
            <a:spLocks noGrp="1"/>
          </p:cNvSpPr>
          <p:nvPr>
            <p:ph type="title" hasCustomPrompt="1"/>
          </p:nvPr>
        </p:nvSpPr>
        <p:spPr>
          <a:xfrm>
            <a:off x="838200" y="597992"/>
            <a:ext cx="10515600" cy="994835"/>
          </a:xfrm>
          <a:prstGeom prst="rect">
            <a:avLst/>
          </a:prstGeom>
        </p:spPr>
        <p:txBody>
          <a:bodyPr anchor="ctr"/>
          <a:lstStyle>
            <a:lvl1pPr algn="ctr">
              <a:defRPr sz="2400" cap="all" spc="100" baseline="0">
                <a:solidFill>
                  <a:schemeClr val="tx2">
                    <a:lumMod val="75000"/>
                  </a:schemeClr>
                </a:solidFill>
              </a:defRPr>
            </a:lvl1pPr>
          </a:lstStyle>
          <a:p>
            <a:r>
              <a:rPr lang="en-US" dirty="0"/>
              <a:t>Click to add title</a:t>
            </a:r>
          </a:p>
        </p:txBody>
      </p:sp>
      <p:sp>
        <p:nvSpPr>
          <p:cNvPr id="5" name="Picture Placeholder 4">
            <a:extLst>
              <a:ext uri="{FF2B5EF4-FFF2-40B4-BE49-F238E27FC236}">
                <a16:creationId xmlns:a16="http://schemas.microsoft.com/office/drawing/2014/main" id="{4C3BAD53-6B4A-490D-BE06-B5A0B068755B}"/>
              </a:ext>
            </a:extLst>
          </p:cNvPr>
          <p:cNvSpPr>
            <a:spLocks noGrp="1"/>
          </p:cNvSpPr>
          <p:nvPr>
            <p:ph type="pic" sz="quarter" idx="23"/>
          </p:nvPr>
        </p:nvSpPr>
        <p:spPr>
          <a:xfrm>
            <a:off x="1632608" y="2982740"/>
            <a:ext cx="603504" cy="603504"/>
          </a:xfrm>
          <a:prstGeom prst="rect">
            <a:avLst/>
          </a:prstGeom>
        </p:spPr>
        <p:txBody>
          <a:bodyPr/>
          <a:lstStyle>
            <a:lvl1pPr marL="0" indent="0" algn="ctr">
              <a:buNone/>
              <a:defRPr sz="1100"/>
            </a:lvl1pPr>
          </a:lstStyle>
          <a:p>
            <a:r>
              <a:rPr lang="en-US"/>
              <a:t>Click icon to add picture</a:t>
            </a:r>
            <a:endParaRPr lang="en-US" dirty="0"/>
          </a:p>
        </p:txBody>
      </p:sp>
      <p:sp>
        <p:nvSpPr>
          <p:cNvPr id="22" name="Picture Placeholder 4">
            <a:extLst>
              <a:ext uri="{FF2B5EF4-FFF2-40B4-BE49-F238E27FC236}">
                <a16:creationId xmlns:a16="http://schemas.microsoft.com/office/drawing/2014/main" id="{30E1FC4A-DE44-4B85-856E-E2480DF55A80}"/>
              </a:ext>
            </a:extLst>
          </p:cNvPr>
          <p:cNvSpPr>
            <a:spLocks noGrp="1"/>
          </p:cNvSpPr>
          <p:nvPr>
            <p:ph type="pic" sz="quarter" idx="24"/>
          </p:nvPr>
        </p:nvSpPr>
        <p:spPr>
          <a:xfrm>
            <a:off x="4388240" y="2981421"/>
            <a:ext cx="603504" cy="594360"/>
          </a:xfrm>
          <a:prstGeom prst="rect">
            <a:avLst/>
          </a:prstGeom>
        </p:spPr>
        <p:txBody>
          <a:bodyPr/>
          <a:lstStyle>
            <a:lvl1pPr marL="0" indent="0" algn="ctr">
              <a:buNone/>
              <a:defRPr sz="1100"/>
            </a:lvl1pPr>
          </a:lstStyle>
          <a:p>
            <a:r>
              <a:rPr lang="en-US"/>
              <a:t>Click icon to add picture</a:t>
            </a:r>
            <a:endParaRPr lang="en-US" dirty="0"/>
          </a:p>
        </p:txBody>
      </p:sp>
      <p:sp>
        <p:nvSpPr>
          <p:cNvPr id="23" name="Picture Placeholder 4">
            <a:extLst>
              <a:ext uri="{FF2B5EF4-FFF2-40B4-BE49-F238E27FC236}">
                <a16:creationId xmlns:a16="http://schemas.microsoft.com/office/drawing/2014/main" id="{02E70B7A-F000-4D8D-9BDF-E10FF6B38374}"/>
              </a:ext>
            </a:extLst>
          </p:cNvPr>
          <p:cNvSpPr>
            <a:spLocks noGrp="1"/>
          </p:cNvSpPr>
          <p:nvPr>
            <p:ph type="pic" sz="quarter" idx="25"/>
          </p:nvPr>
        </p:nvSpPr>
        <p:spPr>
          <a:xfrm>
            <a:off x="7182902" y="2983163"/>
            <a:ext cx="603504" cy="603504"/>
          </a:xfrm>
          <a:prstGeom prst="rect">
            <a:avLst/>
          </a:prstGeom>
        </p:spPr>
        <p:txBody>
          <a:bodyPr/>
          <a:lstStyle>
            <a:lvl1pPr marL="0" indent="0" algn="ctr">
              <a:buNone/>
              <a:defRPr sz="1100"/>
            </a:lvl1pPr>
          </a:lstStyle>
          <a:p>
            <a:r>
              <a:rPr lang="en-US"/>
              <a:t>Click icon to add picture</a:t>
            </a:r>
            <a:endParaRPr lang="en-US" dirty="0"/>
          </a:p>
        </p:txBody>
      </p:sp>
      <p:sp>
        <p:nvSpPr>
          <p:cNvPr id="24" name="Picture Placeholder 4">
            <a:extLst>
              <a:ext uri="{FF2B5EF4-FFF2-40B4-BE49-F238E27FC236}">
                <a16:creationId xmlns:a16="http://schemas.microsoft.com/office/drawing/2014/main" id="{1CED61F8-3F2F-4611-8E56-88AAF763257E}"/>
              </a:ext>
            </a:extLst>
          </p:cNvPr>
          <p:cNvSpPr>
            <a:spLocks noGrp="1"/>
          </p:cNvSpPr>
          <p:nvPr>
            <p:ph type="pic" sz="quarter" idx="26"/>
          </p:nvPr>
        </p:nvSpPr>
        <p:spPr>
          <a:xfrm>
            <a:off x="9927648" y="3001928"/>
            <a:ext cx="594360" cy="594360"/>
          </a:xfrm>
          <a:prstGeom prst="rect">
            <a:avLst/>
          </a:prstGeom>
        </p:spPr>
        <p:txBody>
          <a:bodyPr/>
          <a:lstStyle>
            <a:lvl1pPr marL="0" indent="0" algn="ctr">
              <a:buNone/>
              <a:defRPr sz="1100"/>
            </a:lvl1pPr>
          </a:lstStyle>
          <a:p>
            <a:r>
              <a:rPr lang="en-US"/>
              <a:t>Click icon to add picture</a:t>
            </a:r>
            <a:endParaRPr lang="en-US" dirty="0"/>
          </a:p>
        </p:txBody>
      </p:sp>
      <p:sp>
        <p:nvSpPr>
          <p:cNvPr id="30" name="Text Placeholder 10">
            <a:extLst>
              <a:ext uri="{FF2B5EF4-FFF2-40B4-BE49-F238E27FC236}">
                <a16:creationId xmlns:a16="http://schemas.microsoft.com/office/drawing/2014/main" id="{B7058D0A-FADA-4AE8-99E1-90B4E5D358AC}"/>
              </a:ext>
            </a:extLst>
          </p:cNvPr>
          <p:cNvSpPr>
            <a:spLocks noGrp="1"/>
          </p:cNvSpPr>
          <p:nvPr>
            <p:ph type="body" sz="quarter" idx="16" hasCustomPrompt="1"/>
          </p:nvPr>
        </p:nvSpPr>
        <p:spPr>
          <a:xfrm>
            <a:off x="74080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28" name="Text Placeholder 10">
            <a:extLst>
              <a:ext uri="{FF2B5EF4-FFF2-40B4-BE49-F238E27FC236}">
                <a16:creationId xmlns:a16="http://schemas.microsoft.com/office/drawing/2014/main" id="{3B7B90F8-2155-4E8A-BCE9-7780EE14ED2C}"/>
              </a:ext>
            </a:extLst>
          </p:cNvPr>
          <p:cNvSpPr>
            <a:spLocks noGrp="1"/>
          </p:cNvSpPr>
          <p:nvPr>
            <p:ph type="body" sz="quarter" idx="12" hasCustomPrompt="1"/>
          </p:nvPr>
        </p:nvSpPr>
        <p:spPr>
          <a:xfrm>
            <a:off x="74080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4" name="Text Placeholder 10">
            <a:extLst>
              <a:ext uri="{FF2B5EF4-FFF2-40B4-BE49-F238E27FC236}">
                <a16:creationId xmlns:a16="http://schemas.microsoft.com/office/drawing/2014/main" id="{9C0C6E63-A45B-409B-824C-FAA0CC56EC89}"/>
              </a:ext>
            </a:extLst>
          </p:cNvPr>
          <p:cNvSpPr>
            <a:spLocks noGrp="1"/>
          </p:cNvSpPr>
          <p:nvPr>
            <p:ph type="body" sz="quarter" idx="18" hasCustomPrompt="1"/>
          </p:nvPr>
        </p:nvSpPr>
        <p:spPr>
          <a:xfrm>
            <a:off x="350858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43" name="Text Placeholder 10">
            <a:extLst>
              <a:ext uri="{FF2B5EF4-FFF2-40B4-BE49-F238E27FC236}">
                <a16:creationId xmlns:a16="http://schemas.microsoft.com/office/drawing/2014/main" id="{B910C319-3589-469F-9A8A-173CB714BA47}"/>
              </a:ext>
            </a:extLst>
          </p:cNvPr>
          <p:cNvSpPr>
            <a:spLocks noGrp="1"/>
          </p:cNvSpPr>
          <p:nvPr>
            <p:ph type="body" sz="quarter" idx="17" hasCustomPrompt="1"/>
          </p:nvPr>
        </p:nvSpPr>
        <p:spPr>
          <a:xfrm>
            <a:off x="350858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6" name="Text Placeholder 10">
            <a:extLst>
              <a:ext uri="{FF2B5EF4-FFF2-40B4-BE49-F238E27FC236}">
                <a16:creationId xmlns:a16="http://schemas.microsoft.com/office/drawing/2014/main" id="{D9802FCD-21E3-4F6F-B57C-02AEB618FE8B}"/>
              </a:ext>
            </a:extLst>
          </p:cNvPr>
          <p:cNvSpPr>
            <a:spLocks noGrp="1"/>
          </p:cNvSpPr>
          <p:nvPr>
            <p:ph type="body" sz="quarter" idx="20" hasCustomPrompt="1"/>
          </p:nvPr>
        </p:nvSpPr>
        <p:spPr>
          <a:xfrm>
            <a:off x="630340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45" name="Text Placeholder 10">
            <a:extLst>
              <a:ext uri="{FF2B5EF4-FFF2-40B4-BE49-F238E27FC236}">
                <a16:creationId xmlns:a16="http://schemas.microsoft.com/office/drawing/2014/main" id="{4AFEE648-F3AD-453E-895B-F43C7415C7BC}"/>
              </a:ext>
            </a:extLst>
          </p:cNvPr>
          <p:cNvSpPr>
            <a:spLocks noGrp="1"/>
          </p:cNvSpPr>
          <p:nvPr>
            <p:ph type="body" sz="quarter" idx="19" hasCustomPrompt="1"/>
          </p:nvPr>
        </p:nvSpPr>
        <p:spPr>
          <a:xfrm>
            <a:off x="630340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8" name="Text Placeholder 10">
            <a:extLst>
              <a:ext uri="{FF2B5EF4-FFF2-40B4-BE49-F238E27FC236}">
                <a16:creationId xmlns:a16="http://schemas.microsoft.com/office/drawing/2014/main" id="{AA760860-8E89-42DD-87FD-F9951F283727}"/>
              </a:ext>
            </a:extLst>
          </p:cNvPr>
          <p:cNvSpPr>
            <a:spLocks noGrp="1"/>
          </p:cNvSpPr>
          <p:nvPr>
            <p:ph type="body" sz="quarter" idx="22" hasCustomPrompt="1"/>
          </p:nvPr>
        </p:nvSpPr>
        <p:spPr>
          <a:xfrm>
            <a:off x="907118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47" name="Text Placeholder 10">
            <a:extLst>
              <a:ext uri="{FF2B5EF4-FFF2-40B4-BE49-F238E27FC236}">
                <a16:creationId xmlns:a16="http://schemas.microsoft.com/office/drawing/2014/main" id="{5FD2DFE0-D25E-4B72-A2B4-C40CF72D522E}"/>
              </a:ext>
            </a:extLst>
          </p:cNvPr>
          <p:cNvSpPr>
            <a:spLocks noGrp="1"/>
          </p:cNvSpPr>
          <p:nvPr>
            <p:ph type="body" sz="quarter" idx="21" hasCustomPrompt="1"/>
          </p:nvPr>
        </p:nvSpPr>
        <p:spPr>
          <a:xfrm>
            <a:off x="907118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0" name="Date Placeholder 3">
            <a:extLst>
              <a:ext uri="{FF2B5EF4-FFF2-40B4-BE49-F238E27FC236}">
                <a16:creationId xmlns:a16="http://schemas.microsoft.com/office/drawing/2014/main" id="{573EDDB2-8AC2-4A88-95EE-20082E77DE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41" name="Footer Placeholder 4">
            <a:extLst>
              <a:ext uri="{FF2B5EF4-FFF2-40B4-BE49-F238E27FC236}">
                <a16:creationId xmlns:a16="http://schemas.microsoft.com/office/drawing/2014/main" id="{325A34CF-B8DC-4A28-86BC-8D450E3D3C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42" name="Slide Number Placeholder 5">
            <a:extLst>
              <a:ext uri="{FF2B5EF4-FFF2-40B4-BE49-F238E27FC236}">
                <a16:creationId xmlns:a16="http://schemas.microsoft.com/office/drawing/2014/main" id="{3F009426-0603-4EF7-8DE1-0CA50818F7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4147655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duct Benefits">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E090415B-A73D-4D17-B5FA-F442D6C0EB27}"/>
              </a:ext>
            </a:extLst>
          </p:cNvPr>
          <p:cNvSpPr>
            <a:spLocks noGrp="1"/>
          </p:cNvSpPr>
          <p:nvPr>
            <p:ph type="pic" sz="quarter" idx="10" hasCustomPrompt="1"/>
          </p:nvPr>
        </p:nvSpPr>
        <p:spPr>
          <a:xfrm>
            <a:off x="0" y="0"/>
            <a:ext cx="12192000" cy="3429000"/>
          </a:xfrm>
          <a:prstGeom prst="rect">
            <a:avLst/>
          </a:prstGeom>
        </p:spPr>
        <p:txBody>
          <a:bodyPr/>
          <a:lstStyle>
            <a:lvl1pPr marL="0" indent="0" algn="ctr">
              <a:buNone/>
              <a:defRPr/>
            </a:lvl1pPr>
          </a:lstStyle>
          <a:p>
            <a:r>
              <a:rPr lang="en-US" dirty="0"/>
              <a:t>Click to add photo</a:t>
            </a:r>
          </a:p>
        </p:txBody>
      </p:sp>
      <p:sp>
        <p:nvSpPr>
          <p:cNvPr id="3" name="Title 2">
            <a:extLst>
              <a:ext uri="{FF2B5EF4-FFF2-40B4-BE49-F238E27FC236}">
                <a16:creationId xmlns:a16="http://schemas.microsoft.com/office/drawing/2014/main" id="{AB9CB337-B3D4-443D-99C2-B7AE9EB5D243}"/>
              </a:ext>
            </a:extLst>
          </p:cNvPr>
          <p:cNvSpPr>
            <a:spLocks noGrp="1"/>
          </p:cNvSpPr>
          <p:nvPr>
            <p:ph type="title" hasCustomPrompt="1"/>
          </p:nvPr>
        </p:nvSpPr>
        <p:spPr>
          <a:xfrm>
            <a:off x="81279" y="-136525"/>
            <a:ext cx="4979773" cy="6858000"/>
          </a:xfrm>
          <a:prstGeom prst="rect">
            <a:avLst/>
          </a:prstGeom>
          <a:solidFill>
            <a:schemeClr val="accent2">
              <a:alpha val="92000"/>
            </a:schemeClr>
          </a:solidFill>
        </p:spPr>
        <p:txBody>
          <a:bodyPr tIns="3246120" anchor="ctr"/>
          <a:lstStyle>
            <a:lvl1pPr algn="ctr">
              <a:defRPr sz="2400" cap="all" spc="100" baseline="0">
                <a:solidFill>
                  <a:schemeClr val="bg1"/>
                </a:solidFill>
              </a:defRPr>
            </a:lvl1pPr>
          </a:lstStyle>
          <a:p>
            <a:r>
              <a:rPr lang="en-US" dirty="0"/>
              <a:t>Add title</a:t>
            </a:r>
          </a:p>
        </p:txBody>
      </p:sp>
      <p:sp>
        <p:nvSpPr>
          <p:cNvPr id="8" name="Date Placeholder 3">
            <a:extLst>
              <a:ext uri="{FF2B5EF4-FFF2-40B4-BE49-F238E27FC236}">
                <a16:creationId xmlns:a16="http://schemas.microsoft.com/office/drawing/2014/main" id="{C9AB6E92-BF31-4AA5-B407-78E1D7795A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9" name="Footer Placeholder 4">
            <a:extLst>
              <a:ext uri="{FF2B5EF4-FFF2-40B4-BE49-F238E27FC236}">
                <a16:creationId xmlns:a16="http://schemas.microsoft.com/office/drawing/2014/main" id="{3803124F-8B71-4805-8DBD-A3AB3ED434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0" name="Slide Number Placeholder 5">
            <a:extLst>
              <a:ext uri="{FF2B5EF4-FFF2-40B4-BE49-F238E27FC236}">
                <a16:creationId xmlns:a16="http://schemas.microsoft.com/office/drawing/2014/main" id="{99A9D64C-A9E2-4148-B514-933547C5B9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
        <p:nvSpPr>
          <p:cNvPr id="15" name="Text Placeholder 10">
            <a:extLst>
              <a:ext uri="{FF2B5EF4-FFF2-40B4-BE49-F238E27FC236}">
                <a16:creationId xmlns:a16="http://schemas.microsoft.com/office/drawing/2014/main" id="{4218B468-C542-4326-86FA-43DF3A4F3DB9}"/>
              </a:ext>
            </a:extLst>
          </p:cNvPr>
          <p:cNvSpPr>
            <a:spLocks noGrp="1"/>
          </p:cNvSpPr>
          <p:nvPr>
            <p:ph type="body" sz="quarter" idx="16" hasCustomPrompt="1"/>
          </p:nvPr>
        </p:nvSpPr>
        <p:spPr>
          <a:xfrm>
            <a:off x="5743575" y="3972253"/>
            <a:ext cx="5859420" cy="1769419"/>
          </a:xfrm>
          <a:prstGeom prst="rect">
            <a:avLst/>
          </a:prstGeom>
        </p:spPr>
        <p:txBody>
          <a:bodyPr anchor="ctr"/>
          <a:lstStyle>
            <a:lvl1pPr marL="0" indent="0" algn="l">
              <a:lnSpc>
                <a:spcPct val="200000"/>
              </a:lnSpc>
              <a:spcBef>
                <a:spcPts val="0"/>
              </a:spcBef>
              <a:buNone/>
              <a:defRPr sz="1800" cap="none" spc="100" baseline="0">
                <a:solidFill>
                  <a:schemeClr val="tx1"/>
                </a:solidFill>
                <a:latin typeface="+mn-lt"/>
              </a:defRPr>
            </a:lvl1pPr>
          </a:lstStyle>
          <a:p>
            <a:pPr lvl="0"/>
            <a:r>
              <a:rPr lang="en-US" dirty="0"/>
              <a:t>Click to add subtitle</a:t>
            </a:r>
          </a:p>
        </p:txBody>
      </p:sp>
    </p:spTree>
    <p:extLst>
      <p:ext uri="{BB962C8B-B14F-4D97-AF65-F5344CB8AC3E}">
        <p14:creationId xmlns:p14="http://schemas.microsoft.com/office/powerpoint/2010/main" val="4170420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7" name="Picture Placeholder 7">
            <a:extLst>
              <a:ext uri="{FF2B5EF4-FFF2-40B4-BE49-F238E27FC236}">
                <a16:creationId xmlns:a16="http://schemas.microsoft.com/office/drawing/2014/main" id="{02728A58-8DE2-4B1C-B6CA-F2AED56F4504}"/>
              </a:ext>
            </a:extLst>
          </p:cNvPr>
          <p:cNvSpPr>
            <a:spLocks noGrp="1"/>
          </p:cNvSpPr>
          <p:nvPr>
            <p:ph type="pic" sz="quarter" idx="10"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B69D7CAC-EE78-4BAE-94EA-EBE4BB118115}"/>
              </a:ext>
            </a:extLst>
          </p:cNvPr>
          <p:cNvSpPr>
            <a:spLocks noGrp="1"/>
          </p:cNvSpPr>
          <p:nvPr>
            <p:ph type="title" hasCustomPrompt="1"/>
          </p:nvPr>
        </p:nvSpPr>
        <p:spPr>
          <a:xfrm>
            <a:off x="0" y="2375848"/>
            <a:ext cx="12192000" cy="4491182"/>
          </a:xfrm>
          <a:prstGeom prst="rect">
            <a:avLst/>
          </a:prstGeom>
          <a:solidFill>
            <a:schemeClr val="accent4">
              <a:lumMod val="50000"/>
              <a:alpha val="55000"/>
            </a:schemeClr>
          </a:solidFill>
        </p:spPr>
        <p:txBody>
          <a:bodyPr lIns="3657600" tIns="182880" rIns="3657600"/>
          <a:lstStyle>
            <a:lvl1pPr algn="ctr">
              <a:defRPr sz="6000" cap="all" spc="100" baseline="0">
                <a:solidFill>
                  <a:schemeClr val="accent5"/>
                </a:solidFill>
              </a:defRPr>
            </a:lvl1pPr>
          </a:lstStyle>
          <a:p>
            <a:r>
              <a:rPr lang="en-US" dirty="0"/>
              <a:t>Click to add title</a:t>
            </a:r>
          </a:p>
        </p:txBody>
      </p:sp>
    </p:spTree>
    <p:extLst>
      <p:ext uri="{BB962C8B-B14F-4D97-AF65-F5344CB8AC3E}">
        <p14:creationId xmlns:p14="http://schemas.microsoft.com/office/powerpoint/2010/main" val="1148328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Model">
    <p:bg>
      <p:bgPr>
        <a:solidFill>
          <a:schemeClr val="accent5">
            <a:alpha val="10000"/>
          </a:schemeClr>
        </a:solidFill>
        <a:effectLst/>
      </p:bgPr>
    </p:bg>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50298920-F98C-4AFF-A39F-BB5644F96EBA}"/>
              </a:ext>
            </a:extLst>
          </p:cNvPr>
          <p:cNvSpPr>
            <a:spLocks noGrp="1"/>
          </p:cNvSpPr>
          <p:nvPr>
            <p:ph type="pic" sz="quarter" idx="10" hasCustomPrompt="1"/>
          </p:nvPr>
        </p:nvSpPr>
        <p:spPr>
          <a:xfrm>
            <a:off x="-1" y="0"/>
            <a:ext cx="6772276" cy="6858000"/>
          </a:xfrm>
          <a:prstGeom prst="rect">
            <a:avLst/>
          </a:prstGeom>
        </p:spPr>
        <p:txBody>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7D906EC1-D867-4113-B1E4-72ADCC4B1586}"/>
              </a:ext>
            </a:extLst>
          </p:cNvPr>
          <p:cNvSpPr>
            <a:spLocks noGrp="1"/>
          </p:cNvSpPr>
          <p:nvPr>
            <p:ph type="title" hasCustomPrompt="1"/>
          </p:nvPr>
        </p:nvSpPr>
        <p:spPr>
          <a:xfrm>
            <a:off x="1861354" y="790901"/>
            <a:ext cx="3049568" cy="640698"/>
          </a:xfrm>
          <a:prstGeom prst="rect">
            <a:avLst/>
          </a:prstGeom>
          <a:gradFill>
            <a:gsLst>
              <a:gs pos="50000">
                <a:schemeClr val="accent1">
                  <a:lumMod val="5000"/>
                  <a:lumOff val="95000"/>
                  <a:alpha val="0"/>
                </a:schemeClr>
              </a:gs>
              <a:gs pos="50000">
                <a:schemeClr val="accent5">
                  <a:alpha val="10000"/>
                </a:schemeClr>
              </a:gs>
            </a:gsLst>
            <a:lin ang="0" scaled="0"/>
          </a:gradFill>
          <a:ln w="28575">
            <a:solidFill>
              <a:schemeClr val="bg1"/>
            </a:solidFill>
          </a:ln>
        </p:spPr>
        <p:txBody>
          <a:bodyPr anchor="ctr"/>
          <a:lstStyle>
            <a:lvl1pPr algn="ctr">
              <a:defRPr sz="2400" cap="all" spc="100" baseline="0">
                <a:solidFill>
                  <a:schemeClr val="bg1"/>
                </a:solidFill>
              </a:defRPr>
            </a:lvl1pPr>
          </a:lstStyle>
          <a:p>
            <a:r>
              <a:rPr lang="en-US" dirty="0"/>
              <a:t>Add title</a:t>
            </a:r>
          </a:p>
        </p:txBody>
      </p:sp>
      <p:sp>
        <p:nvSpPr>
          <p:cNvPr id="16" name="Text Placeholder 10">
            <a:extLst>
              <a:ext uri="{FF2B5EF4-FFF2-40B4-BE49-F238E27FC236}">
                <a16:creationId xmlns:a16="http://schemas.microsoft.com/office/drawing/2014/main" id="{782CE97E-7FF6-4E8B-AF42-9777A2451F87}"/>
              </a:ext>
            </a:extLst>
          </p:cNvPr>
          <p:cNvSpPr>
            <a:spLocks noGrp="1"/>
          </p:cNvSpPr>
          <p:nvPr>
            <p:ph type="body" sz="quarter" idx="16" hasCustomPrompt="1"/>
          </p:nvPr>
        </p:nvSpPr>
        <p:spPr>
          <a:xfrm>
            <a:off x="7822086" y="826720"/>
            <a:ext cx="3421103" cy="426393"/>
          </a:xfrm>
          <a:prstGeom prst="rect">
            <a:avLst/>
          </a:prstGeom>
        </p:spPr>
        <p:txBody>
          <a:bodyPr anchor="b"/>
          <a:lstStyle>
            <a:lvl1pPr marL="0" indent="0" algn="l">
              <a:buNone/>
              <a:defRPr sz="1800" cap="all" spc="100" baseline="0">
                <a:solidFill>
                  <a:schemeClr val="accent2"/>
                </a:solidFill>
                <a:latin typeface="+mj-lt"/>
              </a:defRPr>
            </a:lvl1pPr>
          </a:lstStyle>
          <a:p>
            <a:pPr lvl="0"/>
            <a:r>
              <a:rPr lang="en-US" dirty="0"/>
              <a:t>Click to add subtitle</a:t>
            </a:r>
          </a:p>
        </p:txBody>
      </p:sp>
      <p:sp>
        <p:nvSpPr>
          <p:cNvPr id="14" name="Text Placeholder 10">
            <a:extLst>
              <a:ext uri="{FF2B5EF4-FFF2-40B4-BE49-F238E27FC236}">
                <a16:creationId xmlns:a16="http://schemas.microsoft.com/office/drawing/2014/main" id="{F57B5FEE-44D7-4F94-A843-EC7BD802D827}"/>
              </a:ext>
            </a:extLst>
          </p:cNvPr>
          <p:cNvSpPr>
            <a:spLocks noGrp="1"/>
          </p:cNvSpPr>
          <p:nvPr>
            <p:ph type="body" sz="quarter" idx="12" hasCustomPrompt="1"/>
          </p:nvPr>
        </p:nvSpPr>
        <p:spPr>
          <a:xfrm>
            <a:off x="7822086" y="1206225"/>
            <a:ext cx="34211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36" name="Text Placeholder 10">
            <a:extLst>
              <a:ext uri="{FF2B5EF4-FFF2-40B4-BE49-F238E27FC236}">
                <a16:creationId xmlns:a16="http://schemas.microsoft.com/office/drawing/2014/main" id="{4250112D-DE79-407A-BBAB-B2BB2CB881C5}"/>
              </a:ext>
            </a:extLst>
          </p:cNvPr>
          <p:cNvSpPr>
            <a:spLocks noGrp="1"/>
          </p:cNvSpPr>
          <p:nvPr>
            <p:ph type="body" sz="quarter" idx="18" hasCustomPrompt="1"/>
          </p:nvPr>
        </p:nvSpPr>
        <p:spPr>
          <a:xfrm>
            <a:off x="7822086" y="2666702"/>
            <a:ext cx="3421103" cy="426393"/>
          </a:xfrm>
          <a:prstGeom prst="rect">
            <a:avLst/>
          </a:prstGeom>
        </p:spPr>
        <p:txBody>
          <a:bodyPr anchor="b"/>
          <a:lstStyle>
            <a:lvl1pPr marL="0" indent="0" algn="l">
              <a:buNone/>
              <a:defRPr sz="1800" cap="all" spc="100" baseline="0">
                <a:solidFill>
                  <a:schemeClr val="accent2"/>
                </a:solidFill>
                <a:latin typeface="+mj-lt"/>
              </a:defRPr>
            </a:lvl1pPr>
          </a:lstStyle>
          <a:p>
            <a:pPr lvl="0"/>
            <a:r>
              <a:rPr lang="en-US" dirty="0"/>
              <a:t>Click to add subtitle</a:t>
            </a:r>
          </a:p>
        </p:txBody>
      </p:sp>
      <p:sp>
        <p:nvSpPr>
          <p:cNvPr id="35" name="Text Placeholder 10">
            <a:extLst>
              <a:ext uri="{FF2B5EF4-FFF2-40B4-BE49-F238E27FC236}">
                <a16:creationId xmlns:a16="http://schemas.microsoft.com/office/drawing/2014/main" id="{1C55DCE1-6E6B-4CDD-A9D8-B2A003485698}"/>
              </a:ext>
            </a:extLst>
          </p:cNvPr>
          <p:cNvSpPr>
            <a:spLocks noGrp="1"/>
          </p:cNvSpPr>
          <p:nvPr>
            <p:ph type="body" sz="quarter" idx="17" hasCustomPrompt="1"/>
          </p:nvPr>
        </p:nvSpPr>
        <p:spPr>
          <a:xfrm>
            <a:off x="7822086" y="3046207"/>
            <a:ext cx="34211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39" name="Text Placeholder 10">
            <a:extLst>
              <a:ext uri="{FF2B5EF4-FFF2-40B4-BE49-F238E27FC236}">
                <a16:creationId xmlns:a16="http://schemas.microsoft.com/office/drawing/2014/main" id="{9CAE3862-A5E9-4B70-8F14-8F5BFEE3AAEC}"/>
              </a:ext>
            </a:extLst>
          </p:cNvPr>
          <p:cNvSpPr>
            <a:spLocks noGrp="1"/>
          </p:cNvSpPr>
          <p:nvPr>
            <p:ph type="body" sz="quarter" idx="20" hasCustomPrompt="1"/>
          </p:nvPr>
        </p:nvSpPr>
        <p:spPr>
          <a:xfrm>
            <a:off x="7822086" y="4536575"/>
            <a:ext cx="3421103" cy="426393"/>
          </a:xfrm>
          <a:prstGeom prst="rect">
            <a:avLst/>
          </a:prstGeom>
        </p:spPr>
        <p:txBody>
          <a:bodyPr anchor="b"/>
          <a:lstStyle>
            <a:lvl1pPr marL="0" indent="0" algn="l">
              <a:buNone/>
              <a:defRPr sz="1800" cap="all" spc="100" baseline="0">
                <a:solidFill>
                  <a:schemeClr val="accent2"/>
                </a:solidFill>
                <a:latin typeface="+mj-lt"/>
              </a:defRPr>
            </a:lvl1pPr>
          </a:lstStyle>
          <a:p>
            <a:pPr lvl="0"/>
            <a:r>
              <a:rPr lang="en-US" dirty="0"/>
              <a:t>Click to add subtitle</a:t>
            </a:r>
          </a:p>
        </p:txBody>
      </p:sp>
      <p:sp>
        <p:nvSpPr>
          <p:cNvPr id="38" name="Text Placeholder 10">
            <a:extLst>
              <a:ext uri="{FF2B5EF4-FFF2-40B4-BE49-F238E27FC236}">
                <a16:creationId xmlns:a16="http://schemas.microsoft.com/office/drawing/2014/main" id="{34C23C4D-3C16-4A17-BF8A-A9C4E2F013E3}"/>
              </a:ext>
            </a:extLst>
          </p:cNvPr>
          <p:cNvSpPr>
            <a:spLocks noGrp="1"/>
          </p:cNvSpPr>
          <p:nvPr>
            <p:ph type="body" sz="quarter" idx="19" hasCustomPrompt="1"/>
          </p:nvPr>
        </p:nvSpPr>
        <p:spPr>
          <a:xfrm>
            <a:off x="7822086" y="4916080"/>
            <a:ext cx="34211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8" name="Date Placeholder 3">
            <a:extLst>
              <a:ext uri="{FF2B5EF4-FFF2-40B4-BE49-F238E27FC236}">
                <a16:creationId xmlns:a16="http://schemas.microsoft.com/office/drawing/2014/main" id="{E0398655-42A6-4DBC-9542-9A8D10B44A63}"/>
              </a:ext>
            </a:extLst>
          </p:cNvPr>
          <p:cNvSpPr>
            <a:spLocks noGrp="1"/>
          </p:cNvSpPr>
          <p:nvPr>
            <p:ph type="dt" sz="half" idx="2"/>
          </p:nvPr>
        </p:nvSpPr>
        <p:spPr>
          <a:xfrm>
            <a:off x="838200" y="6356350"/>
            <a:ext cx="1590675"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9" name="Footer Placeholder 4">
            <a:extLst>
              <a:ext uri="{FF2B5EF4-FFF2-40B4-BE49-F238E27FC236}">
                <a16:creationId xmlns:a16="http://schemas.microsoft.com/office/drawing/2014/main" id="{1FF7C44B-1689-4CA8-B0BC-0671EA12750F}"/>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effectLst/>
                <a:latin typeface="+mj-lt"/>
              </a:defRPr>
            </a:lvl1pPr>
          </a:lstStyle>
          <a:p>
            <a:r>
              <a:rPr lang="en-US" dirty="0"/>
              <a:t>Pitch deck</a:t>
            </a:r>
          </a:p>
        </p:txBody>
      </p:sp>
      <p:sp>
        <p:nvSpPr>
          <p:cNvPr id="10" name="Slide Number Placeholder 5">
            <a:extLst>
              <a:ext uri="{FF2B5EF4-FFF2-40B4-BE49-F238E27FC236}">
                <a16:creationId xmlns:a16="http://schemas.microsoft.com/office/drawing/2014/main" id="{7D6105C8-7607-448C-9CD2-9CA33B49B4DB}"/>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004238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pportunity Over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78E2C-0F13-417A-AD7A-E478D5C3BD4C}"/>
              </a:ext>
            </a:extLst>
          </p:cNvPr>
          <p:cNvSpPr>
            <a:spLocks noGrp="1"/>
          </p:cNvSpPr>
          <p:nvPr>
            <p:ph type="title" hasCustomPrompt="1"/>
          </p:nvPr>
        </p:nvSpPr>
        <p:spPr>
          <a:xfrm>
            <a:off x="808382" y="422661"/>
            <a:ext cx="5200532" cy="720399"/>
          </a:xfrm>
          <a:prstGeom prst="rect">
            <a:avLst/>
          </a:prstGeom>
        </p:spPr>
        <p:txBody>
          <a:bodyPr anchor="ctr"/>
          <a:lstStyle>
            <a:lvl1pPr algn="l">
              <a:defRPr sz="2400" cap="all" spc="100" baseline="0">
                <a:solidFill>
                  <a:schemeClr val="accent2"/>
                </a:solidFill>
              </a:defRPr>
            </a:lvl1pPr>
          </a:lstStyle>
          <a:p>
            <a:r>
              <a:rPr lang="en-US" dirty="0"/>
              <a:t>Click to add title</a:t>
            </a:r>
          </a:p>
        </p:txBody>
      </p:sp>
      <p:sp>
        <p:nvSpPr>
          <p:cNvPr id="15" name="Text Placeholder 10">
            <a:extLst>
              <a:ext uri="{FF2B5EF4-FFF2-40B4-BE49-F238E27FC236}">
                <a16:creationId xmlns:a16="http://schemas.microsoft.com/office/drawing/2014/main" id="{30892B14-4811-4781-A0D4-2D26A55DFF2F}"/>
              </a:ext>
            </a:extLst>
          </p:cNvPr>
          <p:cNvSpPr>
            <a:spLocks noGrp="1"/>
          </p:cNvSpPr>
          <p:nvPr>
            <p:ph type="body" sz="quarter" idx="16" hasCustomPrompt="1"/>
          </p:nvPr>
        </p:nvSpPr>
        <p:spPr>
          <a:xfrm>
            <a:off x="920003" y="1617548"/>
            <a:ext cx="876929" cy="720399"/>
          </a:xfrm>
          <a:prstGeom prst="rect">
            <a:avLst/>
          </a:prstGeom>
          <a:ln w="28575">
            <a:solidFill>
              <a:schemeClr val="accent4"/>
            </a:solidFill>
          </a:ln>
        </p:spPr>
        <p:txBody>
          <a:bodyPr lIns="0" tIns="0" rIns="0" bIns="0" anchor="ctr"/>
          <a:lstStyle>
            <a:lvl1pPr marL="0" indent="0" algn="ctr">
              <a:lnSpc>
                <a:spcPct val="100000"/>
              </a:lnSpc>
              <a:spcBef>
                <a:spcPts val="0"/>
              </a:spcBef>
              <a:buNone/>
              <a:defRPr sz="2400" cap="all" spc="100" baseline="0">
                <a:solidFill>
                  <a:schemeClr val="accent5">
                    <a:lumMod val="50000"/>
                  </a:schemeClr>
                </a:solidFill>
                <a:latin typeface="+mj-lt"/>
              </a:defRPr>
            </a:lvl1pPr>
          </a:lstStyle>
          <a:p>
            <a:pPr lvl="0"/>
            <a:r>
              <a:rPr lang="en-US" dirty="0"/>
              <a:t>text</a:t>
            </a:r>
          </a:p>
        </p:txBody>
      </p:sp>
      <p:sp>
        <p:nvSpPr>
          <p:cNvPr id="22" name="Text Placeholder 10">
            <a:extLst>
              <a:ext uri="{FF2B5EF4-FFF2-40B4-BE49-F238E27FC236}">
                <a16:creationId xmlns:a16="http://schemas.microsoft.com/office/drawing/2014/main" id="{950B6E72-89BA-408A-B2C8-8424747605D1}"/>
              </a:ext>
            </a:extLst>
          </p:cNvPr>
          <p:cNvSpPr>
            <a:spLocks noGrp="1"/>
          </p:cNvSpPr>
          <p:nvPr>
            <p:ph type="body" sz="quarter" idx="18" hasCustomPrompt="1"/>
          </p:nvPr>
        </p:nvSpPr>
        <p:spPr>
          <a:xfrm>
            <a:off x="920003" y="3180036"/>
            <a:ext cx="876930" cy="720400"/>
          </a:xfrm>
          <a:prstGeom prst="rect">
            <a:avLst/>
          </a:prstGeom>
          <a:ln w="28575">
            <a:solidFill>
              <a:schemeClr val="accent4"/>
            </a:solidFill>
          </a:ln>
        </p:spPr>
        <p:txBody>
          <a:bodyPr lIns="0" tIns="0" rIns="0" bIns="0" anchor="ctr"/>
          <a:lstStyle>
            <a:lvl1pPr marL="0" indent="0" algn="ctr">
              <a:lnSpc>
                <a:spcPct val="100000"/>
              </a:lnSpc>
              <a:spcBef>
                <a:spcPts val="0"/>
              </a:spcBef>
              <a:buNone/>
              <a:defRPr sz="2400" cap="all" spc="100" baseline="0">
                <a:solidFill>
                  <a:schemeClr val="accent5">
                    <a:lumMod val="50000"/>
                  </a:schemeClr>
                </a:solidFill>
                <a:latin typeface="+mj-lt"/>
              </a:defRPr>
            </a:lvl1pPr>
          </a:lstStyle>
          <a:p>
            <a:pPr lvl="0"/>
            <a:r>
              <a:rPr lang="en-US" dirty="0"/>
              <a:t>text</a:t>
            </a:r>
          </a:p>
        </p:txBody>
      </p:sp>
      <p:sp>
        <p:nvSpPr>
          <p:cNvPr id="24" name="Text Placeholder 10">
            <a:extLst>
              <a:ext uri="{FF2B5EF4-FFF2-40B4-BE49-F238E27FC236}">
                <a16:creationId xmlns:a16="http://schemas.microsoft.com/office/drawing/2014/main" id="{1FCE449C-D340-41D2-BDD5-5A31068FC8B8}"/>
              </a:ext>
            </a:extLst>
          </p:cNvPr>
          <p:cNvSpPr>
            <a:spLocks noGrp="1"/>
          </p:cNvSpPr>
          <p:nvPr>
            <p:ph type="body" sz="quarter" idx="20" hasCustomPrompt="1"/>
          </p:nvPr>
        </p:nvSpPr>
        <p:spPr>
          <a:xfrm>
            <a:off x="920003" y="4760985"/>
            <a:ext cx="876930" cy="720400"/>
          </a:xfrm>
          <a:prstGeom prst="rect">
            <a:avLst/>
          </a:prstGeom>
          <a:ln w="28575">
            <a:solidFill>
              <a:schemeClr val="accent4"/>
            </a:solidFill>
          </a:ln>
        </p:spPr>
        <p:txBody>
          <a:bodyPr lIns="0" tIns="0" rIns="0" bIns="0" anchor="ctr"/>
          <a:lstStyle>
            <a:lvl1pPr marL="0" indent="0" algn="ctr">
              <a:lnSpc>
                <a:spcPct val="100000"/>
              </a:lnSpc>
              <a:spcBef>
                <a:spcPts val="0"/>
              </a:spcBef>
              <a:buNone/>
              <a:defRPr sz="2400" cap="all" spc="100" baseline="0">
                <a:solidFill>
                  <a:schemeClr val="accent5">
                    <a:lumMod val="50000"/>
                  </a:schemeClr>
                </a:solidFill>
                <a:latin typeface="+mj-lt"/>
              </a:defRPr>
            </a:lvl1pPr>
          </a:lstStyle>
          <a:p>
            <a:pPr lvl="0"/>
            <a:r>
              <a:rPr lang="en-US" dirty="0"/>
              <a:t>text</a:t>
            </a:r>
          </a:p>
        </p:txBody>
      </p:sp>
      <p:sp>
        <p:nvSpPr>
          <p:cNvPr id="14" name="Text Placeholder 10">
            <a:extLst>
              <a:ext uri="{FF2B5EF4-FFF2-40B4-BE49-F238E27FC236}">
                <a16:creationId xmlns:a16="http://schemas.microsoft.com/office/drawing/2014/main" id="{41E2BD66-8465-46D7-9283-569B4EE4590B}"/>
              </a:ext>
            </a:extLst>
          </p:cNvPr>
          <p:cNvSpPr>
            <a:spLocks noGrp="1"/>
          </p:cNvSpPr>
          <p:nvPr>
            <p:ph type="body" sz="quarter" idx="12" hasCustomPrompt="1"/>
          </p:nvPr>
        </p:nvSpPr>
        <p:spPr>
          <a:xfrm>
            <a:off x="2102977" y="1456753"/>
            <a:ext cx="33650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1" name="Text Placeholder 10">
            <a:extLst>
              <a:ext uri="{FF2B5EF4-FFF2-40B4-BE49-F238E27FC236}">
                <a16:creationId xmlns:a16="http://schemas.microsoft.com/office/drawing/2014/main" id="{13CFC961-1ED9-4817-9DB9-A1F1D0FD2ABA}"/>
              </a:ext>
            </a:extLst>
          </p:cNvPr>
          <p:cNvSpPr>
            <a:spLocks noGrp="1"/>
          </p:cNvSpPr>
          <p:nvPr>
            <p:ph type="body" sz="quarter" idx="17" hasCustomPrompt="1"/>
          </p:nvPr>
        </p:nvSpPr>
        <p:spPr>
          <a:xfrm>
            <a:off x="2102977" y="3031685"/>
            <a:ext cx="33650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3" name="Text Placeholder 10">
            <a:extLst>
              <a:ext uri="{FF2B5EF4-FFF2-40B4-BE49-F238E27FC236}">
                <a16:creationId xmlns:a16="http://schemas.microsoft.com/office/drawing/2014/main" id="{7E0D9B8E-402D-44A1-920E-4838543BD9F3}"/>
              </a:ext>
            </a:extLst>
          </p:cNvPr>
          <p:cNvSpPr>
            <a:spLocks noGrp="1"/>
          </p:cNvSpPr>
          <p:nvPr>
            <p:ph type="body" sz="quarter" idx="19" hasCustomPrompt="1"/>
          </p:nvPr>
        </p:nvSpPr>
        <p:spPr>
          <a:xfrm>
            <a:off x="2102977" y="4612634"/>
            <a:ext cx="33650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5" name="Date Placeholder 3">
            <a:extLst>
              <a:ext uri="{FF2B5EF4-FFF2-40B4-BE49-F238E27FC236}">
                <a16:creationId xmlns:a16="http://schemas.microsoft.com/office/drawing/2014/main" id="{64607288-5296-4BAF-B405-7F1902FA0EF0}"/>
              </a:ext>
            </a:extLst>
          </p:cNvPr>
          <p:cNvSpPr>
            <a:spLocks noGrp="1"/>
          </p:cNvSpPr>
          <p:nvPr>
            <p:ph type="dt" sz="half" idx="2"/>
          </p:nvPr>
        </p:nvSpPr>
        <p:spPr>
          <a:xfrm>
            <a:off x="0" y="6248018"/>
            <a:ext cx="2435528" cy="614850"/>
          </a:xfrm>
          <a:prstGeom prst="rect">
            <a:avLst/>
          </a:prstGeom>
          <a:solidFill>
            <a:schemeClr val="accent2">
              <a:alpha val="92000"/>
            </a:schemeClr>
          </a:solidFill>
        </p:spPr>
        <p:txBody>
          <a:bodyPr vert="horz" lIns="274320" tIns="0" rIns="91440" bIns="45720" rtlCol="0" anchor="ctr"/>
          <a:lstStyle>
            <a:lvl1pPr algn="ctr">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8" name="Picture Placeholder 8">
            <a:extLst>
              <a:ext uri="{FF2B5EF4-FFF2-40B4-BE49-F238E27FC236}">
                <a16:creationId xmlns:a16="http://schemas.microsoft.com/office/drawing/2014/main" id="{61341B70-2018-4DBE-BB9A-D1F7A895F9BE}"/>
              </a:ext>
            </a:extLst>
          </p:cNvPr>
          <p:cNvSpPr>
            <a:spLocks noGrp="1"/>
          </p:cNvSpPr>
          <p:nvPr>
            <p:ph type="pic" sz="quarter" idx="10" hasCustomPrompt="1"/>
          </p:nvPr>
        </p:nvSpPr>
        <p:spPr>
          <a:xfrm>
            <a:off x="6384174" y="0"/>
            <a:ext cx="5807825" cy="6858000"/>
          </a:xfrm>
          <a:prstGeom prst="rect">
            <a:avLst/>
          </a:prstGeom>
        </p:spPr>
        <p:txBody>
          <a:bodyPr/>
          <a:lstStyle>
            <a:lvl1pPr marL="0" indent="0" algn="ctr">
              <a:buNone/>
              <a:defRPr/>
            </a:lvl1pPr>
          </a:lstStyle>
          <a:p>
            <a:r>
              <a:rPr lang="en-US" dirty="0"/>
              <a:t>Click to add photo</a:t>
            </a:r>
          </a:p>
        </p:txBody>
      </p:sp>
      <p:sp>
        <p:nvSpPr>
          <p:cNvPr id="13" name="Footer Placeholder 3">
            <a:extLst>
              <a:ext uri="{FF2B5EF4-FFF2-40B4-BE49-F238E27FC236}">
                <a16:creationId xmlns:a16="http://schemas.microsoft.com/office/drawing/2014/main" id="{83CCEE28-12C2-4138-9214-420B5A5BCEC1}"/>
              </a:ext>
            </a:extLst>
          </p:cNvPr>
          <p:cNvSpPr>
            <a:spLocks noGrp="1"/>
          </p:cNvSpPr>
          <p:nvPr>
            <p:ph type="ftr" sz="quarter" idx="11"/>
          </p:nvPr>
        </p:nvSpPr>
        <p:spPr>
          <a:xfrm>
            <a:off x="2439762" y="6248018"/>
            <a:ext cx="7267426" cy="620868"/>
          </a:xfrm>
          <a:prstGeom prst="rect">
            <a:avLst/>
          </a:prstGeom>
          <a:solidFill>
            <a:schemeClr val="accent2">
              <a:alpha val="92000"/>
            </a:schemeClr>
          </a:solidFill>
        </p:spPr>
        <p:txBody>
          <a:bodyPr tIns="0"/>
          <a:lstStyle>
            <a:lvl1pPr>
              <a:defRPr>
                <a:solidFill>
                  <a:schemeClr val="bg1"/>
                </a:solidFill>
                <a:effectLst>
                  <a:outerShdw blurRad="38100" dist="38100" dir="2700000" algn="tl">
                    <a:srgbClr val="000000">
                      <a:alpha val="43137"/>
                    </a:srgbClr>
                  </a:outerShdw>
                </a:effectLst>
              </a:defRPr>
            </a:lvl1pPr>
          </a:lstStyle>
          <a:p>
            <a:r>
              <a:rPr lang="en-US" dirty="0"/>
              <a:t>Pitch deck</a:t>
            </a:r>
          </a:p>
        </p:txBody>
      </p:sp>
      <p:sp>
        <p:nvSpPr>
          <p:cNvPr id="27" name="Slide Number Placeholder 5">
            <a:extLst>
              <a:ext uri="{FF2B5EF4-FFF2-40B4-BE49-F238E27FC236}">
                <a16:creationId xmlns:a16="http://schemas.microsoft.com/office/drawing/2014/main" id="{347ECA7D-7D2B-475F-874D-51236135A6E9}"/>
              </a:ext>
            </a:extLst>
          </p:cNvPr>
          <p:cNvSpPr>
            <a:spLocks noGrp="1"/>
          </p:cNvSpPr>
          <p:nvPr>
            <p:ph type="sldNum" sz="quarter" idx="4"/>
          </p:nvPr>
        </p:nvSpPr>
        <p:spPr>
          <a:xfrm>
            <a:off x="9707188" y="6248018"/>
            <a:ext cx="2495699" cy="620866"/>
          </a:xfrm>
          <a:prstGeom prst="rect">
            <a:avLst/>
          </a:prstGeom>
          <a:solidFill>
            <a:schemeClr val="accent2">
              <a:alpha val="92000"/>
            </a:schemeClr>
          </a:solidFill>
        </p:spPr>
        <p:txBody>
          <a:bodyPr vert="horz" lIns="457200" tIns="0" rIns="91440" bIns="45720" rtlCol="0" anchor="ctr"/>
          <a:lstStyle>
            <a:lvl1pPr algn="ct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625327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E02389-643A-44A3-9E32-4459CAEAC3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5" name="Footer Placeholder 4">
            <a:extLst>
              <a:ext uri="{FF2B5EF4-FFF2-40B4-BE49-F238E27FC236}">
                <a16:creationId xmlns:a16="http://schemas.microsoft.com/office/drawing/2014/main" id="{1E3E221A-6F27-4890-B073-7BA27B8FB5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6" name="Slide Number Placeholder 5">
            <a:extLst>
              <a:ext uri="{FF2B5EF4-FFF2-40B4-BE49-F238E27FC236}">
                <a16:creationId xmlns:a16="http://schemas.microsoft.com/office/drawing/2014/main" id="{40B06CAC-A122-486F-81C6-4299D83E94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4230113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close up of green grass&#10;">
            <a:extLst>
              <a:ext uri="{FF2B5EF4-FFF2-40B4-BE49-F238E27FC236}">
                <a16:creationId xmlns:a16="http://schemas.microsoft.com/office/drawing/2014/main" id="{2A7E6CAB-B5FF-46B8-964A-7A01020AAB15}"/>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0" y="0"/>
            <a:ext cx="12192000" cy="6858000"/>
          </a:xfrm>
        </p:spPr>
      </p:pic>
      <p:sp>
        <p:nvSpPr>
          <p:cNvPr id="7" name="Title 6">
            <a:extLst>
              <a:ext uri="{FF2B5EF4-FFF2-40B4-BE49-F238E27FC236}">
                <a16:creationId xmlns:a16="http://schemas.microsoft.com/office/drawing/2014/main" id="{CF45A9EB-00FC-4DE7-8041-09649EF9B9B6}"/>
              </a:ext>
            </a:extLst>
          </p:cNvPr>
          <p:cNvSpPr>
            <a:spLocks noGrp="1"/>
          </p:cNvSpPr>
          <p:nvPr>
            <p:ph type="title"/>
          </p:nvPr>
        </p:nvSpPr>
        <p:spPr>
          <a:xfrm>
            <a:off x="0" y="2442052"/>
            <a:ext cx="12192000" cy="1425257"/>
          </a:xfrm>
        </p:spPr>
        <p:txBody>
          <a:bodyPr/>
          <a:lstStyle/>
          <a:p>
            <a:r>
              <a:rPr lang="en-US" noProof="0" dirty="0"/>
              <a:t>Scores Analysis</a:t>
            </a:r>
            <a:endParaRPr lang="en-US" dirty="0"/>
          </a:p>
        </p:txBody>
      </p:sp>
      <p:sp>
        <p:nvSpPr>
          <p:cNvPr id="14" name="Text Placeholder 13">
            <a:extLst>
              <a:ext uri="{FF2B5EF4-FFF2-40B4-BE49-F238E27FC236}">
                <a16:creationId xmlns:a16="http://schemas.microsoft.com/office/drawing/2014/main" id="{ECE1E739-E339-4FB6-A10E-22AB1A0D782B}"/>
              </a:ext>
            </a:extLst>
          </p:cNvPr>
          <p:cNvSpPr>
            <a:spLocks noGrp="1"/>
          </p:cNvSpPr>
          <p:nvPr>
            <p:ph type="body" sz="quarter" idx="12"/>
          </p:nvPr>
        </p:nvSpPr>
        <p:spPr>
          <a:xfrm>
            <a:off x="0" y="3867309"/>
            <a:ext cx="12192000" cy="1036320"/>
          </a:xfrm>
        </p:spPr>
        <p:txBody>
          <a:bodyPr/>
          <a:lstStyle/>
          <a:p>
            <a:r>
              <a:rPr lang="en-US" dirty="0"/>
              <a:t>John McCloud​​</a:t>
            </a:r>
          </a:p>
        </p:txBody>
      </p:sp>
      <p:sp>
        <p:nvSpPr>
          <p:cNvPr id="12" name="Rectangle 11">
            <a:extLst>
              <a:ext uri="{FF2B5EF4-FFF2-40B4-BE49-F238E27FC236}">
                <a16:creationId xmlns:a16="http://schemas.microsoft.com/office/drawing/2014/main" id="{619D1BA2-3111-4E03-81E3-0D0F9BA3676D}"/>
              </a:ext>
              <a:ext uri="{C183D7F6-B498-43B3-948B-1728B52AA6E4}">
                <adec:decorative xmlns:adec="http://schemas.microsoft.com/office/drawing/2017/decorative" val="1"/>
              </a:ext>
            </a:extLst>
          </p:cNvPr>
          <p:cNvSpPr/>
          <p:nvPr/>
        </p:nvSpPr>
        <p:spPr>
          <a:xfrm>
            <a:off x="0" y="0"/>
            <a:ext cx="12192000" cy="2442052"/>
          </a:xfrm>
          <a:prstGeom prst="rect">
            <a:avLst/>
          </a:prstGeom>
          <a:solidFill>
            <a:schemeClr val="accent4">
              <a:lumMod val="5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A4B20A4-BDBA-4ACB-BCCE-1FF6B09FE0A1}"/>
              </a:ext>
              <a:ext uri="{C183D7F6-B498-43B3-948B-1728B52AA6E4}">
                <adec:decorative xmlns:adec="http://schemas.microsoft.com/office/drawing/2017/decorative" val="1"/>
              </a:ext>
            </a:extLst>
          </p:cNvPr>
          <p:cNvSpPr/>
          <p:nvPr/>
        </p:nvSpPr>
        <p:spPr>
          <a:xfrm>
            <a:off x="-1" y="4903788"/>
            <a:ext cx="12192000" cy="1954212"/>
          </a:xfrm>
          <a:prstGeom prst="rect">
            <a:avLst/>
          </a:prstGeom>
          <a:solidFill>
            <a:schemeClr val="accent4">
              <a:lumMod val="5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995DD68C-FEB8-4CF6-883B-1CA9912E417D}"/>
              </a:ext>
              <a:ext uri="{C183D7F6-B498-43B3-948B-1728B52AA6E4}">
                <adec:decorative xmlns:adec="http://schemas.microsoft.com/office/drawing/2017/decorative" val="1"/>
              </a:ext>
            </a:extLst>
          </p:cNvPr>
          <p:cNvSpPr/>
          <p:nvPr/>
        </p:nvSpPr>
        <p:spPr>
          <a:xfrm>
            <a:off x="2884554" y="2356406"/>
            <a:ext cx="6372462" cy="1596549"/>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3275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A25FA4-A288-4460-BF12-637E077953CB}"/>
              </a:ext>
            </a:extLst>
          </p:cNvPr>
          <p:cNvSpPr>
            <a:spLocks noGrp="1"/>
          </p:cNvSpPr>
          <p:nvPr>
            <p:ph type="title"/>
          </p:nvPr>
        </p:nvSpPr>
        <p:spPr>
          <a:xfrm>
            <a:off x="1526874" y="1329829"/>
            <a:ext cx="2043713" cy="640698"/>
          </a:xfrm>
        </p:spPr>
        <p:txBody>
          <a:bodyPr/>
          <a:lstStyle/>
          <a:p>
            <a:r>
              <a:rPr lang="en-US" dirty="0"/>
              <a:t>About me</a:t>
            </a:r>
          </a:p>
        </p:txBody>
      </p:sp>
      <p:sp>
        <p:nvSpPr>
          <p:cNvPr id="7" name="Text Placeholder 6">
            <a:extLst>
              <a:ext uri="{FF2B5EF4-FFF2-40B4-BE49-F238E27FC236}">
                <a16:creationId xmlns:a16="http://schemas.microsoft.com/office/drawing/2014/main" id="{91C52C13-996F-4CF8-BBA5-F6CC233475A7}"/>
              </a:ext>
            </a:extLst>
          </p:cNvPr>
          <p:cNvSpPr>
            <a:spLocks noGrp="1"/>
          </p:cNvSpPr>
          <p:nvPr>
            <p:ph type="body" sz="quarter" idx="12"/>
          </p:nvPr>
        </p:nvSpPr>
        <p:spPr>
          <a:xfrm>
            <a:off x="4412513" y="808353"/>
            <a:ext cx="6341212" cy="1682433"/>
          </a:xfrm>
        </p:spPr>
        <p:txBody>
          <a:bodyPr/>
          <a:lstStyle/>
          <a:p>
            <a:r>
              <a:rPr lang="en-US" dirty="0"/>
              <a:t>My name is John McCloud. I am a junior analyst at XYM Consulting and have been here for two years. My previous experience was as a third-grade teacher in the Houston Metro area. </a:t>
            </a:r>
          </a:p>
        </p:txBody>
      </p:sp>
      <p:pic>
        <p:nvPicPr>
          <p:cNvPr id="15" name="Picture Placeholder 14" descr="Close up of a plants">
            <a:extLst>
              <a:ext uri="{FF2B5EF4-FFF2-40B4-BE49-F238E27FC236}">
                <a16:creationId xmlns:a16="http://schemas.microsoft.com/office/drawing/2014/main" id="{8A312F11-75CA-44C5-8937-46152AD55204}"/>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0" y="3234519"/>
            <a:ext cx="12192000" cy="3623481"/>
          </a:xfrm>
        </p:spPr>
      </p:pic>
      <p:sp>
        <p:nvSpPr>
          <p:cNvPr id="59" name="Slide Number Placeholder 58">
            <a:extLst>
              <a:ext uri="{FF2B5EF4-FFF2-40B4-BE49-F238E27FC236}">
                <a16:creationId xmlns:a16="http://schemas.microsoft.com/office/drawing/2014/main" id="{185AB600-E5B8-4AFD-A7DA-37E5D3AFF5FA}"/>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2</a:t>
            </a:fld>
            <a:endParaRPr lang="en-US" dirty="0"/>
          </a:p>
        </p:txBody>
      </p:sp>
    </p:spTree>
    <p:extLst>
      <p:ext uri="{BB962C8B-B14F-4D97-AF65-F5344CB8AC3E}">
        <p14:creationId xmlns:p14="http://schemas.microsoft.com/office/powerpoint/2010/main" val="2815339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CDA2767E-38F3-49F7-BE02-EA3E6C7C8096}"/>
              </a:ext>
            </a:extLst>
          </p:cNvPr>
          <p:cNvSpPr>
            <a:spLocks noGrp="1"/>
          </p:cNvSpPr>
          <p:nvPr>
            <p:ph type="title"/>
          </p:nvPr>
        </p:nvSpPr>
        <p:spPr>
          <a:xfrm>
            <a:off x="914400" y="1331913"/>
            <a:ext cx="1981200" cy="641350"/>
          </a:xfrm>
        </p:spPr>
        <p:txBody>
          <a:bodyPr/>
          <a:lstStyle/>
          <a:p>
            <a:r>
              <a:rPr lang="en-US" noProof="0" dirty="0"/>
              <a:t>problem</a:t>
            </a:r>
            <a:endParaRPr lang="en-US" dirty="0"/>
          </a:p>
        </p:txBody>
      </p:sp>
      <p:sp>
        <p:nvSpPr>
          <p:cNvPr id="325" name="Slide Number Placeholder 324">
            <a:extLst>
              <a:ext uri="{FF2B5EF4-FFF2-40B4-BE49-F238E27FC236}">
                <a16:creationId xmlns:a16="http://schemas.microsoft.com/office/drawing/2014/main" id="{C9F5126E-D75A-4501-9BA9-5485EAB795BA}"/>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3</a:t>
            </a:fld>
            <a:endParaRPr lang="en-US" dirty="0"/>
          </a:p>
        </p:txBody>
      </p:sp>
      <p:sp>
        <p:nvSpPr>
          <p:cNvPr id="36" name="Title 25">
            <a:extLst>
              <a:ext uri="{FF2B5EF4-FFF2-40B4-BE49-F238E27FC236}">
                <a16:creationId xmlns:a16="http://schemas.microsoft.com/office/drawing/2014/main" id="{0CF7106F-8C8B-46D9-A7B4-3DA65C6BED09}"/>
              </a:ext>
            </a:extLst>
          </p:cNvPr>
          <p:cNvSpPr txBox="1">
            <a:spLocks/>
          </p:cNvSpPr>
          <p:nvPr/>
        </p:nvSpPr>
        <p:spPr>
          <a:xfrm>
            <a:off x="914400" y="3761846"/>
            <a:ext cx="1981200" cy="641350"/>
          </a:xfrm>
          <a:prstGeom prst="rect">
            <a:avLst/>
          </a:prstGeom>
          <a:ln w="28575">
            <a:solidFill>
              <a:schemeClr val="accent2"/>
            </a:solidFill>
          </a:ln>
        </p:spPr>
        <p:txBody>
          <a:bodyPr anchor="ctr"/>
          <a:lstStyle>
            <a:lvl1pPr algn="ctr" defTabSz="914400" rtl="0" eaLnBrk="1" latinLnBrk="0" hangingPunct="1">
              <a:lnSpc>
                <a:spcPct val="90000"/>
              </a:lnSpc>
              <a:spcBef>
                <a:spcPct val="0"/>
              </a:spcBef>
              <a:buNone/>
              <a:defRPr sz="2400" kern="1200" cap="all" spc="100" baseline="0">
                <a:solidFill>
                  <a:schemeClr val="accent2"/>
                </a:solidFill>
                <a:latin typeface="+mj-lt"/>
                <a:ea typeface="+mj-ea"/>
                <a:cs typeface="+mj-cs"/>
              </a:defRPr>
            </a:lvl1pPr>
          </a:lstStyle>
          <a:p>
            <a:r>
              <a:rPr lang="en-US" dirty="0"/>
              <a:t>Hypothesis</a:t>
            </a:r>
          </a:p>
        </p:txBody>
      </p:sp>
      <p:sp>
        <p:nvSpPr>
          <p:cNvPr id="31" name="TextBox 30">
            <a:extLst>
              <a:ext uri="{FF2B5EF4-FFF2-40B4-BE49-F238E27FC236}">
                <a16:creationId xmlns:a16="http://schemas.microsoft.com/office/drawing/2014/main" id="{8BB75F7D-B190-458D-86F7-873169032A68}"/>
              </a:ext>
            </a:extLst>
          </p:cNvPr>
          <p:cNvSpPr txBox="1"/>
          <p:nvPr/>
        </p:nvSpPr>
        <p:spPr>
          <a:xfrm>
            <a:off x="3903133" y="1331913"/>
            <a:ext cx="5579534" cy="646331"/>
          </a:xfrm>
          <a:prstGeom prst="rect">
            <a:avLst/>
          </a:prstGeom>
          <a:noFill/>
        </p:spPr>
        <p:txBody>
          <a:bodyPr wrap="square" rtlCol="0">
            <a:spAutoFit/>
          </a:bodyPr>
          <a:lstStyle/>
          <a:p>
            <a:r>
              <a:rPr lang="en-US" dirty="0"/>
              <a:t>Math scores have not been where the district would like them to be. </a:t>
            </a:r>
          </a:p>
        </p:txBody>
      </p:sp>
      <p:sp>
        <p:nvSpPr>
          <p:cNvPr id="32" name="TextBox 31">
            <a:extLst>
              <a:ext uri="{FF2B5EF4-FFF2-40B4-BE49-F238E27FC236}">
                <a16:creationId xmlns:a16="http://schemas.microsoft.com/office/drawing/2014/main" id="{88B4A938-DEBF-404B-BACE-698A5A3BE975}"/>
              </a:ext>
            </a:extLst>
          </p:cNvPr>
          <p:cNvSpPr txBox="1"/>
          <p:nvPr/>
        </p:nvSpPr>
        <p:spPr>
          <a:xfrm>
            <a:off x="3903133" y="3761846"/>
            <a:ext cx="5723467" cy="923330"/>
          </a:xfrm>
          <a:prstGeom prst="rect">
            <a:avLst/>
          </a:prstGeom>
          <a:noFill/>
        </p:spPr>
        <p:txBody>
          <a:bodyPr wrap="square" rtlCol="0">
            <a:spAutoFit/>
          </a:bodyPr>
          <a:lstStyle/>
          <a:p>
            <a:r>
              <a:rPr lang="en-US" sz="1800" dirty="0">
                <a:effectLst/>
                <a:latin typeface="+mj-lt"/>
                <a:ea typeface="Times New Roman" panose="02020603050405020304" pitchFamily="18" charset="0"/>
                <a:cs typeface="Times New Roman" panose="02020603050405020304" pitchFamily="18" charset="0"/>
              </a:rPr>
              <a:t>The variables gender, race/ethnicity, parental level of education, lunch, test prep, reading and writing scores can with statistical significance predict math scores. </a:t>
            </a:r>
            <a:endParaRPr lang="en-US" dirty="0">
              <a:latin typeface="+mj-lt"/>
            </a:endParaRPr>
          </a:p>
        </p:txBody>
      </p:sp>
    </p:spTree>
    <p:extLst>
      <p:ext uri="{BB962C8B-B14F-4D97-AF65-F5344CB8AC3E}">
        <p14:creationId xmlns:p14="http://schemas.microsoft.com/office/powerpoint/2010/main" val="2174002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F20131-2E66-4147-85FF-C0F1FCA97231}"/>
              </a:ext>
            </a:extLst>
          </p:cNvPr>
          <p:cNvSpPr>
            <a:spLocks noGrp="1"/>
          </p:cNvSpPr>
          <p:nvPr>
            <p:ph type="title"/>
          </p:nvPr>
        </p:nvSpPr>
        <p:spPr>
          <a:xfrm>
            <a:off x="469847" y="484469"/>
            <a:ext cx="1929607" cy="640698"/>
          </a:xfrm>
        </p:spPr>
        <p:txBody>
          <a:bodyPr/>
          <a:lstStyle/>
          <a:p>
            <a:r>
              <a:rPr lang="en-US" noProof="0" dirty="0"/>
              <a:t>solution</a:t>
            </a:r>
            <a:endParaRPr lang="en-US" dirty="0"/>
          </a:p>
        </p:txBody>
      </p:sp>
      <p:sp>
        <p:nvSpPr>
          <p:cNvPr id="258" name="Slide Number Placeholder 257">
            <a:extLst>
              <a:ext uri="{FF2B5EF4-FFF2-40B4-BE49-F238E27FC236}">
                <a16:creationId xmlns:a16="http://schemas.microsoft.com/office/drawing/2014/main" id="{A9734560-9D8A-4BBC-A7FA-131A75654DAB}"/>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4</a:t>
            </a:fld>
            <a:endParaRPr lang="en-US" dirty="0"/>
          </a:p>
        </p:txBody>
      </p:sp>
      <p:sp>
        <p:nvSpPr>
          <p:cNvPr id="26" name="TextBox 25">
            <a:extLst>
              <a:ext uri="{FF2B5EF4-FFF2-40B4-BE49-F238E27FC236}">
                <a16:creationId xmlns:a16="http://schemas.microsoft.com/office/drawing/2014/main" id="{02743035-78D1-43E1-AF7D-852756795DAE}"/>
              </a:ext>
            </a:extLst>
          </p:cNvPr>
          <p:cNvSpPr txBox="1"/>
          <p:nvPr/>
        </p:nvSpPr>
        <p:spPr>
          <a:xfrm>
            <a:off x="567267" y="1422400"/>
            <a:ext cx="5461000" cy="369332"/>
          </a:xfrm>
          <a:prstGeom prst="rect">
            <a:avLst/>
          </a:prstGeom>
          <a:noFill/>
        </p:spPr>
        <p:txBody>
          <a:bodyPr wrap="square" rtlCol="0">
            <a:spAutoFit/>
          </a:bodyPr>
          <a:lstStyle/>
          <a:p>
            <a:pPr marL="285750" indent="-285750">
              <a:buFont typeface="Arial" panose="020B0604020202020204" pitchFamily="34" charset="0"/>
              <a:buChar char="•"/>
            </a:pPr>
            <a:r>
              <a:rPr lang="en-US" dirty="0"/>
              <a:t>Multiple Regression Model </a:t>
            </a:r>
          </a:p>
        </p:txBody>
      </p:sp>
      <p:sp>
        <p:nvSpPr>
          <p:cNvPr id="36" name="Title 2">
            <a:extLst>
              <a:ext uri="{FF2B5EF4-FFF2-40B4-BE49-F238E27FC236}">
                <a16:creationId xmlns:a16="http://schemas.microsoft.com/office/drawing/2014/main" id="{D6968132-1311-4026-8666-D2FCA9285AD9}"/>
              </a:ext>
            </a:extLst>
          </p:cNvPr>
          <p:cNvSpPr txBox="1">
            <a:spLocks/>
          </p:cNvSpPr>
          <p:nvPr/>
        </p:nvSpPr>
        <p:spPr>
          <a:xfrm>
            <a:off x="469847" y="2088965"/>
            <a:ext cx="1929607" cy="640698"/>
          </a:xfrm>
          <a:prstGeom prst="rect">
            <a:avLst/>
          </a:prstGeom>
          <a:ln w="28575">
            <a:solidFill>
              <a:schemeClr val="accent2"/>
            </a:solidFill>
          </a:ln>
        </p:spPr>
        <p:txBody>
          <a:bodyPr anchor="ctr"/>
          <a:lstStyle>
            <a:lvl1pPr algn="ctr" defTabSz="914400" rtl="0" eaLnBrk="1" latinLnBrk="0" hangingPunct="1">
              <a:lnSpc>
                <a:spcPct val="90000"/>
              </a:lnSpc>
              <a:spcBef>
                <a:spcPct val="0"/>
              </a:spcBef>
              <a:buNone/>
              <a:defRPr sz="2400" kern="1200" cap="all" spc="100" baseline="0">
                <a:solidFill>
                  <a:schemeClr val="accent2"/>
                </a:solidFill>
                <a:latin typeface="+mj-lt"/>
                <a:ea typeface="+mj-ea"/>
                <a:cs typeface="+mj-cs"/>
              </a:defRPr>
            </a:lvl1pPr>
          </a:lstStyle>
          <a:p>
            <a:r>
              <a:rPr lang="en-US" dirty="0"/>
              <a:t>Process</a:t>
            </a:r>
          </a:p>
        </p:txBody>
      </p:sp>
      <p:sp>
        <p:nvSpPr>
          <p:cNvPr id="28" name="TextBox 27">
            <a:extLst>
              <a:ext uri="{FF2B5EF4-FFF2-40B4-BE49-F238E27FC236}">
                <a16:creationId xmlns:a16="http://schemas.microsoft.com/office/drawing/2014/main" id="{F1350A94-397E-4F96-83A5-50DCE21DAFFF}"/>
              </a:ext>
            </a:extLst>
          </p:cNvPr>
          <p:cNvSpPr txBox="1"/>
          <p:nvPr/>
        </p:nvSpPr>
        <p:spPr>
          <a:xfrm>
            <a:off x="469847" y="3039533"/>
            <a:ext cx="10088086" cy="1754326"/>
          </a:xfrm>
          <a:prstGeom prst="rect">
            <a:avLst/>
          </a:prstGeom>
          <a:noFill/>
        </p:spPr>
        <p:txBody>
          <a:bodyPr wrap="square" rtlCol="0">
            <a:spAutoFit/>
          </a:bodyPr>
          <a:lstStyle/>
          <a:p>
            <a:pPr marL="342900" indent="-342900">
              <a:buFont typeface="+mj-lt"/>
              <a:buAutoNum type="arabicPeriod"/>
            </a:pPr>
            <a:r>
              <a:rPr lang="en-US" dirty="0"/>
              <a:t>Import scores csv file into jupyter notebooks</a:t>
            </a:r>
          </a:p>
          <a:p>
            <a:pPr marL="342900" indent="-342900">
              <a:buFont typeface="+mj-lt"/>
              <a:buAutoNum type="arabicPeriod"/>
            </a:pPr>
            <a:r>
              <a:rPr lang="en-US" dirty="0"/>
              <a:t>Clean data frame(ready it for analysis)</a:t>
            </a:r>
          </a:p>
          <a:p>
            <a:pPr marL="342900" indent="-342900">
              <a:buFont typeface="+mj-lt"/>
              <a:buAutoNum type="arabicPeriod"/>
            </a:pPr>
            <a:r>
              <a:rPr lang="en-US" dirty="0"/>
              <a:t>Make sure data is in the correct form. Categorical to dummy variables, scaling numerical data. </a:t>
            </a:r>
          </a:p>
          <a:p>
            <a:pPr marL="342900" indent="-342900">
              <a:buFont typeface="+mj-lt"/>
              <a:buAutoNum type="arabicPeriod"/>
            </a:pPr>
            <a:r>
              <a:rPr lang="en-US" dirty="0"/>
              <a:t>Run the model.</a:t>
            </a:r>
          </a:p>
          <a:p>
            <a:pPr marL="342900" indent="-342900">
              <a:buFont typeface="+mj-lt"/>
              <a:buAutoNum type="arabicPeriod"/>
            </a:pPr>
            <a:r>
              <a:rPr lang="en-US" dirty="0"/>
              <a:t>Adjust model for best results.</a:t>
            </a:r>
          </a:p>
          <a:p>
            <a:pPr marL="342900" indent="-342900">
              <a:buFont typeface="+mj-lt"/>
              <a:buAutoNum type="arabicPeriod"/>
            </a:pPr>
            <a:r>
              <a:rPr lang="en-US" dirty="0"/>
              <a:t>Report findings.</a:t>
            </a:r>
          </a:p>
        </p:txBody>
      </p:sp>
    </p:spTree>
    <p:extLst>
      <p:ext uri="{BB962C8B-B14F-4D97-AF65-F5344CB8AC3E}">
        <p14:creationId xmlns:p14="http://schemas.microsoft.com/office/powerpoint/2010/main" val="1094308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a16="http://schemas.microsoft.com/office/drawing/2014/main" id="{F580F041-DC12-4416-8D50-10D5CB88036E}"/>
              </a:ext>
            </a:extLst>
          </p:cNvPr>
          <p:cNvSpPr>
            <a:spLocks noGrp="1"/>
          </p:cNvSpPr>
          <p:nvPr>
            <p:ph type="title"/>
          </p:nvPr>
        </p:nvSpPr>
        <p:spPr>
          <a:xfrm>
            <a:off x="838200" y="597992"/>
            <a:ext cx="10515600" cy="994835"/>
          </a:xfrm>
        </p:spPr>
        <p:txBody>
          <a:bodyPr/>
          <a:lstStyle/>
          <a:p>
            <a:r>
              <a:rPr lang="en-US" noProof="0" dirty="0"/>
              <a:t>Outline of Findings</a:t>
            </a:r>
            <a:endParaRPr lang="en-US" dirty="0"/>
          </a:p>
        </p:txBody>
      </p:sp>
      <p:pic>
        <p:nvPicPr>
          <p:cNvPr id="87" name="Picture Placeholder 86" descr="Clipboard Icon">
            <a:extLst>
              <a:ext uri="{FF2B5EF4-FFF2-40B4-BE49-F238E27FC236}">
                <a16:creationId xmlns:a16="http://schemas.microsoft.com/office/drawing/2014/main" id="{8BBFDB51-02F2-47A2-A20D-538E6E43E738}"/>
              </a:ext>
            </a:extLst>
          </p:cNvPr>
          <p:cNvPicPr>
            <a:picLocks noGrp="1" noChangeAspect="1"/>
          </p:cNvPicPr>
          <p:nvPr>
            <p:ph type="pic" sz="quarter" idx="25"/>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7178729" y="2825496"/>
            <a:ext cx="603504" cy="603504"/>
          </a:xfrm>
        </p:spPr>
      </p:pic>
      <p:sp>
        <p:nvSpPr>
          <p:cNvPr id="62" name="Text Placeholder 61">
            <a:extLst>
              <a:ext uri="{FF2B5EF4-FFF2-40B4-BE49-F238E27FC236}">
                <a16:creationId xmlns:a16="http://schemas.microsoft.com/office/drawing/2014/main" id="{F3A35CB8-192D-46E2-ABAC-ED96BB3582BE}"/>
              </a:ext>
            </a:extLst>
          </p:cNvPr>
          <p:cNvSpPr>
            <a:spLocks noGrp="1"/>
          </p:cNvSpPr>
          <p:nvPr>
            <p:ph type="body" sz="quarter" idx="16"/>
          </p:nvPr>
        </p:nvSpPr>
        <p:spPr>
          <a:xfrm>
            <a:off x="618050" y="3608439"/>
            <a:ext cx="2596946" cy="491509"/>
          </a:xfrm>
        </p:spPr>
        <p:txBody>
          <a:bodyPr/>
          <a:lstStyle/>
          <a:p>
            <a:r>
              <a:rPr lang="en-ZA" dirty="0"/>
              <a:t>Evaluation Metric</a:t>
            </a:r>
            <a:endParaRPr lang="en-US" dirty="0"/>
          </a:p>
        </p:txBody>
      </p:sp>
      <p:sp>
        <p:nvSpPr>
          <p:cNvPr id="61" name="Text Placeholder 60">
            <a:extLst>
              <a:ext uri="{FF2B5EF4-FFF2-40B4-BE49-F238E27FC236}">
                <a16:creationId xmlns:a16="http://schemas.microsoft.com/office/drawing/2014/main" id="{AAB80485-19C5-4162-A7D1-C16C0A37DB0A}"/>
              </a:ext>
            </a:extLst>
          </p:cNvPr>
          <p:cNvSpPr>
            <a:spLocks noGrp="1"/>
          </p:cNvSpPr>
          <p:nvPr>
            <p:ph type="body" sz="quarter" idx="12"/>
          </p:nvPr>
        </p:nvSpPr>
        <p:spPr>
          <a:xfrm>
            <a:off x="740800" y="4036041"/>
            <a:ext cx="2351446" cy="1704547"/>
          </a:xfrm>
        </p:spPr>
        <p:txBody>
          <a:bodyPr/>
          <a:lstStyle/>
          <a:p>
            <a:r>
              <a:rPr lang="en-ZA" dirty="0"/>
              <a:t>To evaluate our model, we are looking at the R squared value. R squared value of 0.87. Closer to 1 the better.</a:t>
            </a:r>
            <a:endParaRPr lang="en-US" dirty="0"/>
          </a:p>
        </p:txBody>
      </p:sp>
      <p:sp>
        <p:nvSpPr>
          <p:cNvPr id="64" name="Text Placeholder 63">
            <a:extLst>
              <a:ext uri="{FF2B5EF4-FFF2-40B4-BE49-F238E27FC236}">
                <a16:creationId xmlns:a16="http://schemas.microsoft.com/office/drawing/2014/main" id="{A1AC70BF-8941-481C-8D24-0B619A898EDE}"/>
              </a:ext>
            </a:extLst>
          </p:cNvPr>
          <p:cNvSpPr>
            <a:spLocks noGrp="1"/>
          </p:cNvSpPr>
          <p:nvPr>
            <p:ph type="body" sz="quarter" idx="18"/>
          </p:nvPr>
        </p:nvSpPr>
        <p:spPr>
          <a:xfrm>
            <a:off x="3508580" y="3608439"/>
            <a:ext cx="2351446" cy="491509"/>
          </a:xfrm>
        </p:spPr>
        <p:txBody>
          <a:bodyPr/>
          <a:lstStyle/>
          <a:p>
            <a:r>
              <a:rPr lang="en-ZA" dirty="0"/>
              <a:t>Reduce Model</a:t>
            </a:r>
            <a:endParaRPr lang="en-US" dirty="0"/>
          </a:p>
        </p:txBody>
      </p:sp>
      <p:sp>
        <p:nvSpPr>
          <p:cNvPr id="63" name="Text Placeholder 62">
            <a:extLst>
              <a:ext uri="{FF2B5EF4-FFF2-40B4-BE49-F238E27FC236}">
                <a16:creationId xmlns:a16="http://schemas.microsoft.com/office/drawing/2014/main" id="{8D138E80-5256-446A-AE30-0A9CBCEC97CC}"/>
              </a:ext>
            </a:extLst>
          </p:cNvPr>
          <p:cNvSpPr>
            <a:spLocks noGrp="1"/>
          </p:cNvSpPr>
          <p:nvPr>
            <p:ph type="body" sz="quarter" idx="17"/>
          </p:nvPr>
        </p:nvSpPr>
        <p:spPr>
          <a:xfrm>
            <a:off x="3508580" y="4036041"/>
            <a:ext cx="2351446" cy="1704547"/>
          </a:xfrm>
        </p:spPr>
        <p:txBody>
          <a:bodyPr/>
          <a:lstStyle/>
          <a:p>
            <a:r>
              <a:rPr lang="en-ZA" dirty="0"/>
              <a:t>We looked at variance inflation factors to reduce model. </a:t>
            </a:r>
          </a:p>
        </p:txBody>
      </p:sp>
      <p:sp>
        <p:nvSpPr>
          <p:cNvPr id="77" name="Text Placeholder 76">
            <a:extLst>
              <a:ext uri="{FF2B5EF4-FFF2-40B4-BE49-F238E27FC236}">
                <a16:creationId xmlns:a16="http://schemas.microsoft.com/office/drawing/2014/main" id="{F8450002-65CC-44ED-9FA3-79F17962B3B5}"/>
              </a:ext>
            </a:extLst>
          </p:cNvPr>
          <p:cNvSpPr>
            <a:spLocks noGrp="1"/>
          </p:cNvSpPr>
          <p:nvPr>
            <p:ph type="body" sz="quarter" idx="20"/>
          </p:nvPr>
        </p:nvSpPr>
        <p:spPr>
          <a:xfrm>
            <a:off x="6096000" y="3608439"/>
            <a:ext cx="2558846" cy="491509"/>
          </a:xfrm>
        </p:spPr>
        <p:txBody>
          <a:bodyPr/>
          <a:lstStyle/>
          <a:p>
            <a:r>
              <a:rPr lang="en-ZA" dirty="0"/>
              <a:t>Reduced r Squared</a:t>
            </a:r>
            <a:endParaRPr lang="en-US" dirty="0"/>
          </a:p>
        </p:txBody>
      </p:sp>
      <p:sp>
        <p:nvSpPr>
          <p:cNvPr id="76" name="Text Placeholder 75">
            <a:extLst>
              <a:ext uri="{FF2B5EF4-FFF2-40B4-BE49-F238E27FC236}">
                <a16:creationId xmlns:a16="http://schemas.microsoft.com/office/drawing/2014/main" id="{C5E5A4C4-6086-4F2D-BF5F-1A909411BAA3}"/>
              </a:ext>
            </a:extLst>
          </p:cNvPr>
          <p:cNvSpPr>
            <a:spLocks noGrp="1"/>
          </p:cNvSpPr>
          <p:nvPr>
            <p:ph type="body" sz="quarter" idx="19"/>
          </p:nvPr>
        </p:nvSpPr>
        <p:spPr>
          <a:xfrm>
            <a:off x="6303400" y="4036041"/>
            <a:ext cx="2351446" cy="1704547"/>
          </a:xfrm>
        </p:spPr>
        <p:txBody>
          <a:bodyPr/>
          <a:lstStyle/>
          <a:p>
            <a:r>
              <a:rPr lang="en-ZA" dirty="0"/>
              <a:t>R squared for the reduced model was 0.3, worse than the original.</a:t>
            </a:r>
            <a:endParaRPr lang="en-US" dirty="0"/>
          </a:p>
        </p:txBody>
      </p:sp>
      <p:sp>
        <p:nvSpPr>
          <p:cNvPr id="79" name="Text Placeholder 78">
            <a:extLst>
              <a:ext uri="{FF2B5EF4-FFF2-40B4-BE49-F238E27FC236}">
                <a16:creationId xmlns:a16="http://schemas.microsoft.com/office/drawing/2014/main" id="{3ECFAB54-2FAE-44AC-A18F-60ABE9A74175}"/>
              </a:ext>
            </a:extLst>
          </p:cNvPr>
          <p:cNvSpPr>
            <a:spLocks noGrp="1"/>
          </p:cNvSpPr>
          <p:nvPr>
            <p:ph type="body" sz="quarter" idx="22"/>
          </p:nvPr>
        </p:nvSpPr>
        <p:spPr>
          <a:xfrm>
            <a:off x="9071180" y="3608439"/>
            <a:ext cx="2351446" cy="491509"/>
          </a:xfrm>
        </p:spPr>
        <p:txBody>
          <a:bodyPr/>
          <a:lstStyle/>
          <a:p>
            <a:r>
              <a:rPr lang="en-ZA" dirty="0"/>
              <a:t>Confidence</a:t>
            </a:r>
            <a:endParaRPr lang="en-US" dirty="0"/>
          </a:p>
        </p:txBody>
      </p:sp>
      <p:sp>
        <p:nvSpPr>
          <p:cNvPr id="78" name="Text Placeholder 77">
            <a:extLst>
              <a:ext uri="{FF2B5EF4-FFF2-40B4-BE49-F238E27FC236}">
                <a16:creationId xmlns:a16="http://schemas.microsoft.com/office/drawing/2014/main" id="{DF2F3071-377B-4538-8351-AE48F52BD1CC}"/>
              </a:ext>
            </a:extLst>
          </p:cNvPr>
          <p:cNvSpPr>
            <a:spLocks noGrp="1"/>
          </p:cNvSpPr>
          <p:nvPr>
            <p:ph type="body" sz="quarter" idx="21"/>
          </p:nvPr>
        </p:nvSpPr>
        <p:spPr>
          <a:xfrm>
            <a:off x="9071180" y="4036041"/>
            <a:ext cx="2351446" cy="1704547"/>
          </a:xfrm>
        </p:spPr>
        <p:txBody>
          <a:bodyPr/>
          <a:lstStyle/>
          <a:p>
            <a:r>
              <a:rPr lang="en-ZA" dirty="0"/>
              <a:t>With an R squared of close to one it is with confidence to say you can use the initial model. </a:t>
            </a:r>
            <a:endParaRPr lang="en-US" dirty="0"/>
          </a:p>
        </p:txBody>
      </p:sp>
      <p:sp>
        <p:nvSpPr>
          <p:cNvPr id="28" name="Slide Number Placeholder 27">
            <a:extLst>
              <a:ext uri="{FF2B5EF4-FFF2-40B4-BE49-F238E27FC236}">
                <a16:creationId xmlns:a16="http://schemas.microsoft.com/office/drawing/2014/main" id="{657CD656-D89A-42CD-A918-0CA133A22C45}"/>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5</a:t>
            </a:fld>
            <a:endParaRPr lang="en-US" dirty="0"/>
          </a:p>
        </p:txBody>
      </p:sp>
      <p:pic>
        <p:nvPicPr>
          <p:cNvPr id="18" name="Picture Placeholder 86" descr="Clipboard Icon">
            <a:extLst>
              <a:ext uri="{FF2B5EF4-FFF2-40B4-BE49-F238E27FC236}">
                <a16:creationId xmlns:a16="http://schemas.microsoft.com/office/drawing/2014/main" id="{AB5F126B-0B0D-449E-BBA1-931CAED7CCF3}"/>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9899588" y="2825496"/>
            <a:ext cx="603504" cy="603504"/>
          </a:xfrm>
          <a:prstGeom prst="rect">
            <a:avLst/>
          </a:prstGeom>
        </p:spPr>
      </p:pic>
      <p:pic>
        <p:nvPicPr>
          <p:cNvPr id="19" name="Picture Placeholder 86" descr="Clipboard Icon">
            <a:extLst>
              <a:ext uri="{FF2B5EF4-FFF2-40B4-BE49-F238E27FC236}">
                <a16:creationId xmlns:a16="http://schemas.microsoft.com/office/drawing/2014/main" id="{C6BA500F-F836-45E1-A1E5-9AFDDFE202CD}"/>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4457870" y="2791134"/>
            <a:ext cx="603504" cy="603504"/>
          </a:xfrm>
          <a:prstGeom prst="rect">
            <a:avLst/>
          </a:prstGeom>
        </p:spPr>
      </p:pic>
      <p:pic>
        <p:nvPicPr>
          <p:cNvPr id="20" name="Picture Placeholder 86" descr="Clipboard Icon">
            <a:extLst>
              <a:ext uri="{FF2B5EF4-FFF2-40B4-BE49-F238E27FC236}">
                <a16:creationId xmlns:a16="http://schemas.microsoft.com/office/drawing/2014/main" id="{6420EBE4-5A27-4873-AFB6-5D789F77143F}"/>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606296" y="2791134"/>
            <a:ext cx="603504" cy="603504"/>
          </a:xfrm>
          <a:prstGeom prst="rect">
            <a:avLst/>
          </a:prstGeom>
        </p:spPr>
      </p:pic>
    </p:spTree>
    <p:extLst>
      <p:ext uri="{BB962C8B-B14F-4D97-AF65-F5344CB8AC3E}">
        <p14:creationId xmlns:p14="http://schemas.microsoft.com/office/powerpoint/2010/main" val="2883553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Placeholder 23" descr="A leaf with water drops on it">
            <a:extLst>
              <a:ext uri="{FF2B5EF4-FFF2-40B4-BE49-F238E27FC236}">
                <a16:creationId xmlns:a16="http://schemas.microsoft.com/office/drawing/2014/main" id="{218F3EFB-1B94-46C4-961E-9E4CCDFCA1BD}"/>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a:stretch/>
        </p:blipFill>
        <p:spPr>
          <a:xfrm>
            <a:off x="0" y="0"/>
            <a:ext cx="12192000" cy="3429000"/>
          </a:xfrm>
        </p:spPr>
      </p:pic>
      <p:sp>
        <p:nvSpPr>
          <p:cNvPr id="9" name="Title 8">
            <a:extLst>
              <a:ext uri="{FF2B5EF4-FFF2-40B4-BE49-F238E27FC236}">
                <a16:creationId xmlns:a16="http://schemas.microsoft.com/office/drawing/2014/main" id="{1EE5A625-CF8D-4DB8-B64A-918374A7C3E4}"/>
              </a:ext>
            </a:extLst>
          </p:cNvPr>
          <p:cNvSpPr>
            <a:spLocks noGrp="1"/>
          </p:cNvSpPr>
          <p:nvPr>
            <p:ph type="title"/>
          </p:nvPr>
        </p:nvSpPr>
        <p:spPr>
          <a:xfrm>
            <a:off x="0" y="0"/>
            <a:ext cx="4979988" cy="6858000"/>
          </a:xfrm>
        </p:spPr>
        <p:txBody>
          <a:bodyPr/>
          <a:lstStyle/>
          <a:p>
            <a:r>
              <a:rPr lang="en-US" dirty="0"/>
              <a:t>Limitations</a:t>
            </a:r>
          </a:p>
        </p:txBody>
      </p:sp>
      <p:sp>
        <p:nvSpPr>
          <p:cNvPr id="14" name="Slide Number Placeholder 13">
            <a:extLst>
              <a:ext uri="{FF2B5EF4-FFF2-40B4-BE49-F238E27FC236}">
                <a16:creationId xmlns:a16="http://schemas.microsoft.com/office/drawing/2014/main" id="{1C31DFE7-B40B-46F0-B411-4719122FE54E}"/>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6</a:t>
            </a:fld>
            <a:endParaRPr lang="en-US" dirty="0"/>
          </a:p>
        </p:txBody>
      </p:sp>
      <p:sp>
        <p:nvSpPr>
          <p:cNvPr id="23" name="Text Placeholder 22">
            <a:extLst>
              <a:ext uri="{FF2B5EF4-FFF2-40B4-BE49-F238E27FC236}">
                <a16:creationId xmlns:a16="http://schemas.microsoft.com/office/drawing/2014/main" id="{8662E445-5222-442C-9812-2FA51B852A71}"/>
              </a:ext>
            </a:extLst>
          </p:cNvPr>
          <p:cNvSpPr>
            <a:spLocks noGrp="1"/>
          </p:cNvSpPr>
          <p:nvPr>
            <p:ph type="body" sz="quarter" idx="16"/>
          </p:nvPr>
        </p:nvSpPr>
        <p:spPr>
          <a:xfrm>
            <a:off x="5743575" y="3972253"/>
            <a:ext cx="5859420" cy="1769419"/>
          </a:xfrm>
        </p:spPr>
        <p:txBody>
          <a:bodyPr/>
          <a:lstStyle/>
          <a:p>
            <a:r>
              <a:rPr lang="en-US" dirty="0"/>
              <a:t>Personal bias in selecting predictor variables​.</a:t>
            </a:r>
          </a:p>
          <a:p>
            <a:r>
              <a:rPr lang="en-US" dirty="0"/>
              <a:t>Potential for unclean data​.</a:t>
            </a:r>
          </a:p>
          <a:p>
            <a:r>
              <a:rPr lang="en-US" dirty="0"/>
              <a:t>Limit on what data is collected when using an outside source such as Kaggle.</a:t>
            </a:r>
          </a:p>
        </p:txBody>
      </p:sp>
      <p:sp>
        <p:nvSpPr>
          <p:cNvPr id="127" name="Rectangle 126">
            <a:extLst>
              <a:ext uri="{FF2B5EF4-FFF2-40B4-BE49-F238E27FC236}">
                <a16:creationId xmlns:a16="http://schemas.microsoft.com/office/drawing/2014/main" id="{DD11EA8B-DB5B-4136-99D3-4D19B66922C1}"/>
              </a:ext>
              <a:ext uri="{C183D7F6-B498-43B3-948B-1728B52AA6E4}">
                <adec:decorative xmlns:adec="http://schemas.microsoft.com/office/drawing/2017/decorative" val="1"/>
              </a:ext>
            </a:extLst>
          </p:cNvPr>
          <p:cNvSpPr/>
          <p:nvPr/>
        </p:nvSpPr>
        <p:spPr>
          <a:xfrm>
            <a:off x="829486" y="4715995"/>
            <a:ext cx="3282916" cy="640698"/>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84440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Placeholder 33" descr="A picture containing grass, outdoor, nature, field, sunset">
            <a:extLst>
              <a:ext uri="{FF2B5EF4-FFF2-40B4-BE49-F238E27FC236}">
                <a16:creationId xmlns:a16="http://schemas.microsoft.com/office/drawing/2014/main" id="{C4BDBB22-6AEB-49C9-9E42-0CA929FFB7A4}"/>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a:stretch/>
        </p:blipFill>
        <p:spPr>
          <a:xfrm>
            <a:off x="-12247" y="0"/>
            <a:ext cx="6772276" cy="6858000"/>
          </a:xfrm>
        </p:spPr>
      </p:pic>
      <p:sp>
        <p:nvSpPr>
          <p:cNvPr id="47" name="Title 46">
            <a:extLst>
              <a:ext uri="{FF2B5EF4-FFF2-40B4-BE49-F238E27FC236}">
                <a16:creationId xmlns:a16="http://schemas.microsoft.com/office/drawing/2014/main" id="{3F9E60C6-15AA-4C95-9519-652CD08A827C}"/>
              </a:ext>
            </a:extLst>
          </p:cNvPr>
          <p:cNvSpPr>
            <a:spLocks noGrp="1"/>
          </p:cNvSpPr>
          <p:nvPr>
            <p:ph type="title"/>
          </p:nvPr>
        </p:nvSpPr>
        <p:spPr>
          <a:xfrm>
            <a:off x="1016510" y="561183"/>
            <a:ext cx="4733122" cy="957466"/>
          </a:xfrm>
        </p:spPr>
        <p:txBody>
          <a:bodyPr/>
          <a:lstStyle/>
          <a:p>
            <a:r>
              <a:rPr lang="en-US" noProof="0" dirty="0"/>
              <a:t>Proposed Actions</a:t>
            </a:r>
            <a:endParaRPr lang="en-US" dirty="0"/>
          </a:p>
        </p:txBody>
      </p:sp>
      <p:sp>
        <p:nvSpPr>
          <p:cNvPr id="80" name="Text Placeholder 79">
            <a:extLst>
              <a:ext uri="{FF2B5EF4-FFF2-40B4-BE49-F238E27FC236}">
                <a16:creationId xmlns:a16="http://schemas.microsoft.com/office/drawing/2014/main" id="{1E23B707-4619-411F-BCA9-9F153721B295}"/>
              </a:ext>
            </a:extLst>
          </p:cNvPr>
          <p:cNvSpPr>
            <a:spLocks noGrp="1"/>
          </p:cNvSpPr>
          <p:nvPr>
            <p:ph type="body" sz="quarter" idx="16"/>
          </p:nvPr>
        </p:nvSpPr>
        <p:spPr>
          <a:xfrm>
            <a:off x="6891821" y="85557"/>
            <a:ext cx="3421103" cy="426393"/>
          </a:xfrm>
        </p:spPr>
        <p:txBody>
          <a:bodyPr/>
          <a:lstStyle/>
          <a:p>
            <a:r>
              <a:rPr lang="en-US" dirty="0"/>
              <a:t>Significant Variables</a:t>
            </a:r>
          </a:p>
        </p:txBody>
      </p:sp>
      <p:sp>
        <p:nvSpPr>
          <p:cNvPr id="79" name="Text Placeholder 78">
            <a:extLst>
              <a:ext uri="{FF2B5EF4-FFF2-40B4-BE49-F238E27FC236}">
                <a16:creationId xmlns:a16="http://schemas.microsoft.com/office/drawing/2014/main" id="{82E2372A-C3D6-4099-889B-9004AC815EC5}"/>
              </a:ext>
            </a:extLst>
          </p:cNvPr>
          <p:cNvSpPr>
            <a:spLocks noGrp="1"/>
          </p:cNvSpPr>
          <p:nvPr>
            <p:ph type="body" sz="quarter" idx="12"/>
          </p:nvPr>
        </p:nvSpPr>
        <p:spPr>
          <a:xfrm>
            <a:off x="7023614" y="561183"/>
            <a:ext cx="3421103" cy="1017102"/>
          </a:xfrm>
        </p:spPr>
        <p:txBody>
          <a:bodyPr/>
          <a:lstStyle/>
          <a:p>
            <a:r>
              <a:rPr lang="en-US" dirty="0"/>
              <a:t>The variables that will have the highest impact on math scores are some college, some high school, writing score and test prep.</a:t>
            </a:r>
          </a:p>
        </p:txBody>
      </p:sp>
      <p:sp>
        <p:nvSpPr>
          <p:cNvPr id="82" name="Text Placeholder 81">
            <a:extLst>
              <a:ext uri="{FF2B5EF4-FFF2-40B4-BE49-F238E27FC236}">
                <a16:creationId xmlns:a16="http://schemas.microsoft.com/office/drawing/2014/main" id="{3F5597E2-E045-4B3D-8F17-983390E18BE1}"/>
              </a:ext>
            </a:extLst>
          </p:cNvPr>
          <p:cNvSpPr>
            <a:spLocks noGrp="1"/>
          </p:cNvSpPr>
          <p:nvPr>
            <p:ph type="body" sz="quarter" idx="18"/>
          </p:nvPr>
        </p:nvSpPr>
        <p:spPr>
          <a:xfrm>
            <a:off x="7023614" y="2191602"/>
            <a:ext cx="3421103" cy="426393"/>
          </a:xfrm>
        </p:spPr>
        <p:txBody>
          <a:bodyPr/>
          <a:lstStyle/>
          <a:p>
            <a:r>
              <a:rPr lang="en-US" dirty="0"/>
              <a:t>actions</a:t>
            </a:r>
          </a:p>
        </p:txBody>
      </p:sp>
      <p:sp>
        <p:nvSpPr>
          <p:cNvPr id="81" name="Text Placeholder 80">
            <a:extLst>
              <a:ext uri="{FF2B5EF4-FFF2-40B4-BE49-F238E27FC236}">
                <a16:creationId xmlns:a16="http://schemas.microsoft.com/office/drawing/2014/main" id="{A64F1920-095B-403C-80E1-A2F024F58071}"/>
              </a:ext>
            </a:extLst>
          </p:cNvPr>
          <p:cNvSpPr>
            <a:spLocks noGrp="1"/>
          </p:cNvSpPr>
          <p:nvPr>
            <p:ph type="body" sz="quarter" idx="17"/>
          </p:nvPr>
        </p:nvSpPr>
        <p:spPr>
          <a:xfrm>
            <a:off x="7023613" y="2614476"/>
            <a:ext cx="3421103" cy="1017102"/>
          </a:xfrm>
        </p:spPr>
        <p:txBody>
          <a:bodyPr/>
          <a:lstStyle/>
          <a:p>
            <a:r>
              <a:rPr lang="en-US" dirty="0"/>
              <a:t>Offer classes to parents to increase their education level. Another option would be to offer free test prep session to students. </a:t>
            </a:r>
          </a:p>
        </p:txBody>
      </p:sp>
      <p:sp>
        <p:nvSpPr>
          <p:cNvPr id="28" name="Slide Number Placeholder 27">
            <a:extLst>
              <a:ext uri="{FF2B5EF4-FFF2-40B4-BE49-F238E27FC236}">
                <a16:creationId xmlns:a16="http://schemas.microsoft.com/office/drawing/2014/main" id="{1FFD6689-1CFE-4E13-B717-1E5B52BDCFCD}"/>
              </a:ext>
            </a:extLst>
          </p:cNvPr>
          <p:cNvSpPr>
            <a:spLocks noGrp="1"/>
          </p:cNvSpPr>
          <p:nvPr>
            <p:ph type="sldNum" sz="quarter" idx="4"/>
          </p:nvPr>
        </p:nvSpPr>
        <p:spPr>
          <a:xfrm>
            <a:off x="9791700" y="6356350"/>
            <a:ext cx="1562100" cy="365125"/>
          </a:xfrm>
        </p:spPr>
        <p:txBody>
          <a:bodyPr/>
          <a:lstStyle/>
          <a:p>
            <a:fld id="{EA87306C-81BA-4795-A5CA-9392456A8C1E}" type="slidenum">
              <a:rPr lang="en-US" smtClean="0"/>
              <a:pPr/>
              <a:t>7</a:t>
            </a:fld>
            <a:endParaRPr lang="en-US" dirty="0"/>
          </a:p>
        </p:txBody>
      </p:sp>
    </p:spTree>
    <p:extLst>
      <p:ext uri="{BB962C8B-B14F-4D97-AF65-F5344CB8AC3E}">
        <p14:creationId xmlns:p14="http://schemas.microsoft.com/office/powerpoint/2010/main" val="860759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A15F0C-A65C-45A3-A103-5DA37C4B3483}"/>
              </a:ext>
            </a:extLst>
          </p:cNvPr>
          <p:cNvSpPr>
            <a:spLocks noGrp="1"/>
          </p:cNvSpPr>
          <p:nvPr>
            <p:ph type="title"/>
          </p:nvPr>
        </p:nvSpPr>
        <p:spPr/>
        <p:txBody>
          <a:bodyPr/>
          <a:lstStyle/>
          <a:p>
            <a:r>
              <a:rPr lang="en-US"/>
              <a:t>Benefits</a:t>
            </a:r>
            <a:endParaRPr lang="en-US" dirty="0"/>
          </a:p>
        </p:txBody>
      </p:sp>
      <p:sp>
        <p:nvSpPr>
          <p:cNvPr id="9" name="TextBox 8">
            <a:extLst>
              <a:ext uri="{FF2B5EF4-FFF2-40B4-BE49-F238E27FC236}">
                <a16:creationId xmlns:a16="http://schemas.microsoft.com/office/drawing/2014/main" id="{CB62A79A-3E3F-4FFC-B00A-57A45B9C44ED}"/>
              </a:ext>
            </a:extLst>
          </p:cNvPr>
          <p:cNvSpPr txBox="1"/>
          <p:nvPr/>
        </p:nvSpPr>
        <p:spPr>
          <a:xfrm>
            <a:off x="5731137" y="2798616"/>
            <a:ext cx="6104964" cy="1754326"/>
          </a:xfrm>
          <a:prstGeom prst="rect">
            <a:avLst/>
          </a:prstGeom>
          <a:noFill/>
        </p:spPr>
        <p:txBody>
          <a:bodyPr wrap="square">
            <a:spAutoFit/>
          </a:bodyPr>
          <a:lstStyle/>
          <a:p>
            <a:pPr marL="0" marR="0" fontAlgn="base">
              <a:spcBef>
                <a:spcPts val="0"/>
              </a:spcBef>
              <a:spcAft>
                <a:spcPts val="0"/>
              </a:spcAft>
            </a:pPr>
            <a:r>
              <a:rPr lang="en-US" sz="1800">
                <a:solidFill>
                  <a:srgbClr val="000000"/>
                </a:solidFill>
                <a:effectLst/>
                <a:latin typeface="Times New Roman" panose="02020603050405020304" pitchFamily="18" charset="0"/>
                <a:ea typeface="Times New Roman" panose="02020603050405020304" pitchFamily="18" charset="0"/>
              </a:rPr>
              <a:t>When it comes to test prep courses for every increase in one unit math scores can be expected to increase 0.2311. For every one unit increase in writing score it is expected that the math score will go up 0.7031.</a:t>
            </a:r>
          </a:p>
          <a:p>
            <a:pPr marL="0" marR="0" fontAlgn="base">
              <a:spcBef>
                <a:spcPts val="0"/>
              </a:spcBef>
              <a:spcAft>
                <a:spcPts val="0"/>
              </a:spcAft>
            </a:pPr>
            <a:endParaRPr lang="en-US">
              <a:solidFill>
                <a:srgbClr val="000000"/>
              </a:solidFill>
              <a:latin typeface="Times New Roman" panose="02020603050405020304" pitchFamily="18" charset="0"/>
              <a:ea typeface="Times New Roman" panose="02020603050405020304" pitchFamily="18" charset="0"/>
            </a:endParaRPr>
          </a:p>
          <a:p>
            <a:pPr marL="0" marR="0" fontAlgn="base">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24539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8B0A0B61-E44C-4C98-A84B-B96C81DA5816}"/>
              </a:ext>
            </a:extLst>
          </p:cNvPr>
          <p:cNvSpPr>
            <a:spLocks noGrp="1"/>
          </p:cNvSpPr>
          <p:nvPr>
            <p:ph type="title"/>
          </p:nvPr>
        </p:nvSpPr>
        <p:spPr>
          <a:xfrm>
            <a:off x="1486566" y="3035081"/>
            <a:ext cx="2341256" cy="640698"/>
          </a:xfrm>
        </p:spPr>
        <p:txBody>
          <a:bodyPr/>
          <a:lstStyle/>
          <a:p>
            <a:r>
              <a:rPr lang="en-US" noProof="0" dirty="0"/>
              <a:t>Thank you</a:t>
            </a:r>
            <a:endParaRPr lang="en-US" dirty="0"/>
          </a:p>
        </p:txBody>
      </p:sp>
      <p:sp>
        <p:nvSpPr>
          <p:cNvPr id="9" name="Text Placeholder 8">
            <a:extLst>
              <a:ext uri="{FF2B5EF4-FFF2-40B4-BE49-F238E27FC236}">
                <a16:creationId xmlns:a16="http://schemas.microsoft.com/office/drawing/2014/main" id="{0BF8A3EA-3C0A-457C-ACBD-FA9FBF4DCB9F}"/>
              </a:ext>
            </a:extLst>
          </p:cNvPr>
          <p:cNvSpPr>
            <a:spLocks noGrp="1"/>
          </p:cNvSpPr>
          <p:nvPr>
            <p:ph type="body" sz="quarter" idx="14"/>
          </p:nvPr>
        </p:nvSpPr>
        <p:spPr>
          <a:xfrm>
            <a:off x="1704805" y="3959761"/>
            <a:ext cx="3536062" cy="1790164"/>
          </a:xfrm>
        </p:spPr>
        <p:txBody>
          <a:bodyPr/>
          <a:lstStyle/>
          <a:p>
            <a:r>
              <a:rPr lang="pt-BR" dirty="0"/>
              <a:t>John McCloud</a:t>
            </a:r>
          </a:p>
          <a:p>
            <a:r>
              <a:rPr lang="pt-BR" dirty="0"/>
              <a:t>jmcc730@students.wgu.edu</a:t>
            </a:r>
            <a:endParaRPr lang="en-US" dirty="0"/>
          </a:p>
        </p:txBody>
      </p:sp>
      <p:pic>
        <p:nvPicPr>
          <p:cNvPr id="18" name="Picture Placeholder 15" descr="A picture of a field of grass sprouting">
            <a:extLst>
              <a:ext uri="{FF2B5EF4-FFF2-40B4-BE49-F238E27FC236}">
                <a16:creationId xmlns:a16="http://schemas.microsoft.com/office/drawing/2014/main" id="{594B2289-B469-43CF-B394-071C6B0A4DD5}"/>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5511344" y="0"/>
            <a:ext cx="6680656" cy="6858000"/>
          </a:xfrm>
        </p:spPr>
      </p:pic>
    </p:spTree>
    <p:extLst>
      <p:ext uri="{BB962C8B-B14F-4D97-AF65-F5344CB8AC3E}">
        <p14:creationId xmlns:p14="http://schemas.microsoft.com/office/powerpoint/2010/main" val="1851646291"/>
      </p:ext>
    </p:extLst>
  </p:cSld>
  <p:clrMapOvr>
    <a:masterClrMapping/>
  </p:clrMapOvr>
</p:sld>
</file>

<file path=ppt/theme/theme1.xml><?xml version="1.0" encoding="utf-8"?>
<a:theme xmlns:a="http://schemas.openxmlformats.org/drawingml/2006/main" name="Office Theme">
  <a:themeElements>
    <a:clrScheme name="Custom 19">
      <a:dk1>
        <a:sysClr val="windowText" lastClr="000000"/>
      </a:dk1>
      <a:lt1>
        <a:sysClr val="window" lastClr="FFFFFF"/>
      </a:lt1>
      <a:dk2>
        <a:srgbClr val="44546A"/>
      </a:dk2>
      <a:lt2>
        <a:srgbClr val="E7E6E6"/>
      </a:lt2>
      <a:accent1>
        <a:srgbClr val="B4D0E9"/>
      </a:accent1>
      <a:accent2>
        <a:srgbClr val="476977"/>
      </a:accent2>
      <a:accent3>
        <a:srgbClr val="79BBE9"/>
      </a:accent3>
      <a:accent4>
        <a:srgbClr val="6B8043"/>
      </a:accent4>
      <a:accent5>
        <a:srgbClr val="9ACF21"/>
      </a:accent5>
      <a:accent6>
        <a:srgbClr val="CFDCA5"/>
      </a:accent6>
      <a:hlink>
        <a:srgbClr val="0563C1"/>
      </a:hlink>
      <a:folHlink>
        <a:srgbClr val="954F72"/>
      </a:folHlink>
    </a:clrScheme>
    <a:fontScheme name="Custom 26">
      <a:majorFont>
        <a:latin typeface="Tenorite Bold"/>
        <a:ea typeface=""/>
        <a:cs typeface=""/>
      </a:majorFont>
      <a:minorFont>
        <a:latin typeface="Tenorite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een Pitch Deck_TM16411175_Win32_JC_SL_v3" id="{8B4DAF89-59FE-4064-AB7A-372A9529B50F}" vid="{3DF83A45-BE94-4B01-94A1-C38A7DA6C9D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F1B15C2-B622-4464-872A-FFB13E3A35CE}">
  <ds:schemaRefs>
    <ds:schemaRef ds:uri="http://schemas.microsoft.com/sharepoint/v3/contenttype/forms"/>
  </ds:schemaRefs>
</ds:datastoreItem>
</file>

<file path=customXml/itemProps2.xml><?xml version="1.0" encoding="utf-8"?>
<ds:datastoreItem xmlns:ds="http://schemas.openxmlformats.org/officeDocument/2006/customXml" ds:itemID="{0E439292-23DE-4FBC-B000-AFED89AC64F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65F1115-A9D1-4ADF-878E-8B9CEB1416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Ion</Template>
  <TotalTime>44</TotalTime>
  <Words>366</Words>
  <Application>Microsoft Office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Tenorite </vt:lpstr>
      <vt:lpstr>Tenorite Bold</vt:lpstr>
      <vt:lpstr>Times New Roman</vt:lpstr>
      <vt:lpstr>Office Theme</vt:lpstr>
      <vt:lpstr>Scores Analysis</vt:lpstr>
      <vt:lpstr>About me</vt:lpstr>
      <vt:lpstr>problem</vt:lpstr>
      <vt:lpstr>solution</vt:lpstr>
      <vt:lpstr>Outline of Findings</vt:lpstr>
      <vt:lpstr>Limitations</vt:lpstr>
      <vt:lpstr>Proposed Actions</vt:lpstr>
      <vt:lpstr>Benefits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Scores Analysis</dc:title>
  <dc:creator>John McCloud</dc:creator>
  <cp:lastModifiedBy>John McCloud</cp:lastModifiedBy>
  <cp:revision>1</cp:revision>
  <dcterms:created xsi:type="dcterms:W3CDTF">2022-02-16T02:06:14Z</dcterms:created>
  <dcterms:modified xsi:type="dcterms:W3CDTF">2022-02-21T15:25:23Z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