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2B8"/>
    <a:srgbClr val="A059A1"/>
    <a:srgbClr val="4254A5"/>
    <a:srgbClr val="B866A8"/>
    <a:srgbClr val="43979D"/>
    <a:srgbClr val="FF6F58"/>
    <a:srgbClr val="FBC208"/>
    <a:srgbClr val="008CFB"/>
    <a:srgbClr val="FF810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07E5-7DC6-4885-AB4C-DC7A4BF9372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ohn-ml-dev/econdb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mailto:tjohn@treastleacademyghana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conomic Images - Free Download on Freep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0"/>
          <a:stretch/>
        </p:blipFill>
        <p:spPr bwMode="auto">
          <a:xfrm>
            <a:off x="-161364" y="0"/>
            <a:ext cx="12353364" cy="746449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-161364" y="0"/>
            <a:ext cx="12353364" cy="7464490"/>
          </a:xfrm>
          <a:prstGeom prst="rect">
            <a:avLst/>
          </a:prstGeom>
          <a:solidFill>
            <a:schemeClr val="tx1">
              <a:lumMod val="95000"/>
              <a:lumOff val="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11006" y="236915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EconSage</a:t>
            </a:r>
            <a:endParaRPr lang="en-US" sz="7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7200" y="491922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Tamakloe</a:t>
            </a:r>
            <a:r>
              <a:rPr lang="en-US" dirty="0" smtClean="0">
                <a:solidFill>
                  <a:schemeClr val="bg1"/>
                </a:solidFill>
              </a:rPr>
              <a:t> John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100" y="3695700"/>
            <a:ext cx="133350" cy="1809750"/>
          </a:xfrm>
          <a:prstGeom prst="rect">
            <a:avLst/>
          </a:prstGeom>
          <a:gradFill>
            <a:gsLst>
              <a:gs pos="0">
                <a:srgbClr val="2D72B8"/>
              </a:gs>
              <a:gs pos="100000">
                <a:srgbClr val="A059A1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5500" y="1168806"/>
            <a:ext cx="1238250" cy="4716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Statement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65" y="1689893"/>
            <a:ext cx="584263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EconSage</a:t>
            </a:r>
            <a:r>
              <a:rPr lang="en-US" dirty="0" smtClean="0"/>
              <a:t> Project is designed with adaptability at its core, ensuring it can meet current needs while being flexible enough to accommodate future changes. This adaptability makes the project a robust solution for economic data management, capable of evolving with technological advancements and shifting user requirements.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pic>
        <p:nvPicPr>
          <p:cNvPr id="9218" name="Picture 2" descr="Research Question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00" y="1689893"/>
            <a:ext cx="5511165" cy="36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971289" y="4217496"/>
            <a:ext cx="839866" cy="970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42707" y="721860"/>
            <a:ext cx="839866" cy="970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488" y="254697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67" y="5694520"/>
            <a:ext cx="10515600" cy="8056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hlinkClick r:id="rId2"/>
              </a:rPr>
              <a:t>Econdb_Project</a:t>
            </a:r>
            <a:endParaRPr lang="en-US" dirty="0">
              <a:hlinkClick r:id="rId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278984"/>
            <a:ext cx="476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https://github.com/john-ml-dev/econdb_project</a:t>
            </a:r>
            <a:endParaRPr lang="en-US" dirty="0"/>
          </a:p>
        </p:txBody>
      </p:sp>
      <p:pic>
        <p:nvPicPr>
          <p:cNvPr id="11266" name="Picture 2" descr="GitHub Logo and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27434"/>
            <a:ext cx="1154718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0718" y="6176963"/>
            <a:ext cx="337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tjohn@treastleacademyghana.org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72" name="Picture 8" descr="30+ Best Thank You Message for Colleagues at Workp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17" y="839755"/>
            <a:ext cx="6563171" cy="421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477501"/>
            <a:ext cx="6915150" cy="4471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958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 aims to create a resilient and fault-proof data pipeline for obtaining economic data from EconDB.com and making it available for </a:t>
            </a:r>
            <a:r>
              <a:rPr lang="en-US" dirty="0" smtClean="0"/>
              <a:t>creating dashboards.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>
            <a:gsLst>
              <a:gs pos="0">
                <a:srgbClr val="7BA8E3"/>
              </a:gs>
              <a:gs pos="100000">
                <a:srgbClr val="75ADB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>
            <a:gsLst>
              <a:gs pos="0">
                <a:srgbClr val="7BA8E3"/>
              </a:gs>
              <a:gs pos="100000">
                <a:srgbClr val="75ADB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pic>
        <p:nvPicPr>
          <p:cNvPr id="5124" name="Picture 4" descr="Econdb. Economic indicators, shipping and grocery pr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415004"/>
            <a:ext cx="3364871" cy="11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Role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595906"/>
            <a:ext cx="8077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Develop and test Python scripts for data ingestion.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Implement data transformation logic using Pandas.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Set up PostgreSQL and S3 for data storage.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Configure Redshift for data warehousing.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 Power BI dashboards.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Configure Airflow for workflow orchestration.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Containerize the pipeline with Docker.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3778" y="2548894"/>
            <a:ext cx="3447661" cy="22328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Programmer Vector Illustration (AI, SVG, EPS, PNG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41" y="2679521"/>
            <a:ext cx="4209650" cy="292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807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Challenges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27906"/>
            <a:ext cx="7047378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Budget limitations for subscriptions and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API call limitations from EconDB.com.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Fault tolerance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051" name="Picture 3" descr="10 Habits make you a bad programmer | by Ritish Mad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03" y="3319202"/>
            <a:ext cx="58293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865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Approach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series of API tokens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7170" name="Picture 2" descr="52,400+ Computer Programmer Stock Illustrations, Royalty-Free Vector  Graphics &amp; Clip Art - iStock | Female programmer, Coding,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4114"/>
            <a:ext cx="58293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F810C"/>
              </a:gs>
              <a:gs pos="100000">
                <a:srgbClr val="008CFB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F810C"/>
              </a:gs>
              <a:gs pos="100000">
                <a:srgbClr val="008CFB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738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96327" y="2765454"/>
            <a:ext cx="1754159" cy="1788259"/>
          </a:xfrm>
          <a:prstGeom prst="rect">
            <a:avLst/>
          </a:prstGeom>
          <a:solidFill>
            <a:srgbClr val="FF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Is coding for everyone? Can you become a programmer? Check this out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85" y="2949263"/>
            <a:ext cx="4895080" cy="27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Impact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26627"/>
            <a:ext cx="735407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Automated data pipeline runs without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is accurately transformed and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Dashboards display correct and up-to-date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Workflow orchestration is functioning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FF6F5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FF6F5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560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Lessons Learned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Scalability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Fault Tolerance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8194" name="Picture 2" descr="Programming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1410493"/>
            <a:ext cx="59626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42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97" y="3057882"/>
            <a:ext cx="5922703" cy="355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Adaptability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project is designed to be highly adaptable, ensuring it can meet changing requirements, integrate new data sources, and accommodate evolving technological advancements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B866A8"/>
              </a:gs>
              <a:gs pos="100000">
                <a:srgbClr val="4254A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B866A8"/>
              </a:gs>
              <a:gs pos="100000">
                <a:srgbClr val="4254A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4353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John\AppData\Local\Microsoft\Windows\INetCache\Content.MSO\97A9F3A3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88" y="3426802"/>
            <a:ext cx="2635943" cy="1691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77" y="2644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Tools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C:\Users\John\AppData\Local\Microsoft\Windows\INetCache\Content.MSO\A3540131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7" y="5550051"/>
            <a:ext cx="1868852" cy="71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John\AppData\Local\Microsoft\Windows\INetCache\Content.MSO\1BDCACEB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6" y="3120631"/>
            <a:ext cx="2298680" cy="108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ohn\AppData\Local\Microsoft\Windows\INetCache\Content.MSO\ACB3CB67.t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7" y="4918219"/>
            <a:ext cx="2318723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John\AppData\Local\Microsoft\Windows\INetCache\Content.MSO\5F6BB10D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6" y="1633434"/>
            <a:ext cx="2184183" cy="12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ohn\AppData\Local\Microsoft\Windows\INetCache\Content.MSO\2381D0A9.tmp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41" y="4370196"/>
            <a:ext cx="1990203" cy="99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John\AppData\Local\Microsoft\Windows\INetCache\Content.MSO\EBC0E19F.tmp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4" y="1247205"/>
            <a:ext cx="1758172" cy="16127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655769" y="1903711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Ingestion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8000" y="1845734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Visualization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62850" y="4293184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Staging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16444" y="3382467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ontainerization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8422" y="4649092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arehousing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45695" y="5722263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rchestration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2D72B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2D72B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78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248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EconSage</vt:lpstr>
      <vt:lpstr>Project Overview</vt:lpstr>
      <vt:lpstr>My Role</vt:lpstr>
      <vt:lpstr>Technical Challenges</vt:lpstr>
      <vt:lpstr>Solution Approach</vt:lpstr>
      <vt:lpstr>Results and Impact</vt:lpstr>
      <vt:lpstr>Lessons Learned</vt:lpstr>
      <vt:lpstr>Adaptability</vt:lpstr>
      <vt:lpstr>Technical Tools</vt:lpstr>
      <vt:lpstr>Closing Statement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EconSage</dc:title>
  <dc:creator>JOHN TAMAKLOE</dc:creator>
  <cp:lastModifiedBy>JOHN TAMAKLOE</cp:lastModifiedBy>
  <cp:revision>19</cp:revision>
  <dcterms:created xsi:type="dcterms:W3CDTF">2024-06-03T22:44:57Z</dcterms:created>
  <dcterms:modified xsi:type="dcterms:W3CDTF">2024-06-04T06:37:24Z</dcterms:modified>
</cp:coreProperties>
</file>