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2" r:id="rId2"/>
    <p:sldId id="256" r:id="rId3"/>
    <p:sldId id="267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CE414-C366-4162-8F4D-50D212241961}" v="152" dt="2023-07-02T16:22:03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Okolo" userId="e4db52940870013f" providerId="LiveId" clId="{7A5CE414-C366-4162-8F4D-50D212241961}"/>
    <pc:docChg chg="custSel delSld modSld sldOrd modMainMaster">
      <pc:chgData name="John Okolo" userId="e4db52940870013f" providerId="LiveId" clId="{7A5CE414-C366-4162-8F4D-50D212241961}" dt="2023-07-02T16:30:29.936" v="589" actId="14100"/>
      <pc:docMkLst>
        <pc:docMk/>
      </pc:docMkLst>
      <pc:sldChg chg="addSp delSp modSp mod setBg">
        <pc:chgData name="John Okolo" userId="e4db52940870013f" providerId="LiveId" clId="{7A5CE414-C366-4162-8F4D-50D212241961}" dt="2023-07-02T16:25:15.220" v="574" actId="478"/>
        <pc:sldMkLst>
          <pc:docMk/>
          <pc:sldMk cId="720519449" sldId="256"/>
        </pc:sldMkLst>
        <pc:picChg chg="add mod">
          <ac:chgData name="John Okolo" userId="e4db52940870013f" providerId="LiveId" clId="{7A5CE414-C366-4162-8F4D-50D212241961}" dt="2023-07-02T15:55:17.638" v="9" actId="14100"/>
          <ac:picMkLst>
            <pc:docMk/>
            <pc:sldMk cId="720519449" sldId="256"/>
            <ac:picMk id="5" creationId="{07877686-F8B6-D2F3-E294-5A0E67C65AB8}"/>
          </ac:picMkLst>
        </pc:picChg>
        <pc:picChg chg="add mod">
          <ac:chgData name="John Okolo" userId="e4db52940870013f" providerId="LiveId" clId="{7A5CE414-C366-4162-8F4D-50D212241961}" dt="2023-07-02T15:56:44.328" v="29" actId="1076"/>
          <ac:picMkLst>
            <pc:docMk/>
            <pc:sldMk cId="720519449" sldId="256"/>
            <ac:picMk id="6" creationId="{AFB2D5DE-B30E-E9FA-C5BD-37FBC88C79F1}"/>
          </ac:picMkLst>
        </pc:picChg>
        <pc:picChg chg="del mod">
          <ac:chgData name="John Okolo" userId="e4db52940870013f" providerId="LiveId" clId="{7A5CE414-C366-4162-8F4D-50D212241961}" dt="2023-07-02T16:25:15.220" v="574" actId="478"/>
          <ac:picMkLst>
            <pc:docMk/>
            <pc:sldMk cId="720519449" sldId="256"/>
            <ac:picMk id="31" creationId="{4C33C745-67FA-F4F9-6D32-8F3928465450}"/>
          </ac:picMkLst>
        </pc:picChg>
        <pc:picChg chg="mod">
          <ac:chgData name="John Okolo" userId="e4db52940870013f" providerId="LiveId" clId="{7A5CE414-C366-4162-8F4D-50D212241961}" dt="2023-07-02T15:56:24.831" v="27" actId="1038"/>
          <ac:picMkLst>
            <pc:docMk/>
            <pc:sldMk cId="720519449" sldId="256"/>
            <ac:picMk id="1028" creationId="{B1ECB799-D6C2-4AF3-B13F-851682A766AB}"/>
          </ac:picMkLst>
        </pc:picChg>
      </pc:sldChg>
      <pc:sldChg chg="del">
        <pc:chgData name="John Okolo" userId="e4db52940870013f" providerId="LiveId" clId="{7A5CE414-C366-4162-8F4D-50D212241961}" dt="2023-07-02T15:54:40.829" v="3" actId="47"/>
        <pc:sldMkLst>
          <pc:docMk/>
          <pc:sldMk cId="3381330660" sldId="257"/>
        </pc:sldMkLst>
      </pc:sldChg>
      <pc:sldChg chg="delSp del setBg">
        <pc:chgData name="John Okolo" userId="e4db52940870013f" providerId="LiveId" clId="{7A5CE414-C366-4162-8F4D-50D212241961}" dt="2023-07-02T16:12:52.252" v="214" actId="2696"/>
        <pc:sldMkLst>
          <pc:docMk/>
          <pc:sldMk cId="3072366548" sldId="258"/>
        </pc:sldMkLst>
        <pc:picChg chg="del">
          <ac:chgData name="John Okolo" userId="e4db52940870013f" providerId="LiveId" clId="{7A5CE414-C366-4162-8F4D-50D212241961}" dt="2023-07-02T15:55:30.196" v="10" actId="478"/>
          <ac:picMkLst>
            <pc:docMk/>
            <pc:sldMk cId="3072366548" sldId="258"/>
            <ac:picMk id="3074" creationId="{17632ACA-D1CB-170F-0976-2FE670BA49F1}"/>
          </ac:picMkLst>
        </pc:picChg>
      </pc:sldChg>
      <pc:sldChg chg="delSp mod setBg">
        <pc:chgData name="John Okolo" userId="e4db52940870013f" providerId="LiveId" clId="{7A5CE414-C366-4162-8F4D-50D212241961}" dt="2023-07-02T16:25:26.508" v="575" actId="478"/>
        <pc:sldMkLst>
          <pc:docMk/>
          <pc:sldMk cId="687301068" sldId="259"/>
        </pc:sldMkLst>
        <pc:picChg chg="del">
          <ac:chgData name="John Okolo" userId="e4db52940870013f" providerId="LiveId" clId="{7A5CE414-C366-4162-8F4D-50D212241961}" dt="2023-07-02T16:25:26.508" v="575" actId="478"/>
          <ac:picMkLst>
            <pc:docMk/>
            <pc:sldMk cId="687301068" sldId="259"/>
            <ac:picMk id="31" creationId="{4C33C745-67FA-F4F9-6D32-8F3928465450}"/>
          </ac:picMkLst>
        </pc:picChg>
      </pc:sldChg>
      <pc:sldChg chg="delSp del setBg">
        <pc:chgData name="John Okolo" userId="e4db52940870013f" providerId="LiveId" clId="{7A5CE414-C366-4162-8F4D-50D212241961}" dt="2023-07-02T16:12:57.041" v="215" actId="2696"/>
        <pc:sldMkLst>
          <pc:docMk/>
          <pc:sldMk cId="3209444367" sldId="260"/>
        </pc:sldMkLst>
        <pc:picChg chg="del">
          <ac:chgData name="John Okolo" userId="e4db52940870013f" providerId="LiveId" clId="{7A5CE414-C366-4162-8F4D-50D212241961}" dt="2023-07-02T15:57:00.591" v="30" actId="478"/>
          <ac:picMkLst>
            <pc:docMk/>
            <pc:sldMk cId="3209444367" sldId="260"/>
            <ac:picMk id="5124" creationId="{CDB868A3-4AA2-3E2C-2DAE-736B14E5E877}"/>
          </ac:picMkLst>
        </pc:picChg>
      </pc:sldChg>
      <pc:sldChg chg="delSp del setBg">
        <pc:chgData name="John Okolo" userId="e4db52940870013f" providerId="LiveId" clId="{7A5CE414-C366-4162-8F4D-50D212241961}" dt="2023-07-02T16:16:07.828" v="236" actId="2696"/>
        <pc:sldMkLst>
          <pc:docMk/>
          <pc:sldMk cId="1839614421" sldId="261"/>
        </pc:sldMkLst>
        <pc:picChg chg="del">
          <ac:chgData name="John Okolo" userId="e4db52940870013f" providerId="LiveId" clId="{7A5CE414-C366-4162-8F4D-50D212241961}" dt="2023-07-02T16:16:02.106" v="235" actId="478"/>
          <ac:picMkLst>
            <pc:docMk/>
            <pc:sldMk cId="1839614421" sldId="261"/>
            <ac:picMk id="6146" creationId="{8018B84A-181F-44A5-6F5C-A25825E0C060}"/>
          </ac:picMkLst>
        </pc:picChg>
      </pc:sldChg>
      <pc:sldChg chg="addSp delSp modSp mod ord setBg">
        <pc:chgData name="John Okolo" userId="e4db52940870013f" providerId="LiveId" clId="{7A5CE414-C366-4162-8F4D-50D212241961}" dt="2023-07-02T16:30:29.936" v="589" actId="14100"/>
        <pc:sldMkLst>
          <pc:docMk/>
          <pc:sldMk cId="2092712893" sldId="262"/>
        </pc:sldMkLst>
        <pc:spChg chg="mod">
          <ac:chgData name="John Okolo" userId="e4db52940870013f" providerId="LiveId" clId="{7A5CE414-C366-4162-8F4D-50D212241961}" dt="2023-07-02T16:30:07.653" v="584" actId="1076"/>
          <ac:spMkLst>
            <pc:docMk/>
            <pc:sldMk cId="2092712893" sldId="262"/>
            <ac:spMk id="2" creationId="{58AD5212-A49D-CBD7-BDC1-BAFDB2A4CAEF}"/>
          </ac:spMkLst>
        </pc:spChg>
        <pc:spChg chg="del mod">
          <ac:chgData name="John Okolo" userId="e4db52940870013f" providerId="LiveId" clId="{7A5CE414-C366-4162-8F4D-50D212241961}" dt="2023-07-02T16:22:37.947" v="414" actId="21"/>
          <ac:spMkLst>
            <pc:docMk/>
            <pc:sldMk cId="2092712893" sldId="262"/>
            <ac:spMk id="3" creationId="{28F24A1B-AB92-8D8A-4975-066C47F37294}"/>
          </ac:spMkLst>
        </pc:spChg>
        <pc:spChg chg="add del mod">
          <ac:chgData name="John Okolo" userId="e4db52940870013f" providerId="LiveId" clId="{7A5CE414-C366-4162-8F4D-50D212241961}" dt="2023-07-02T16:22:32.721" v="413"/>
          <ac:spMkLst>
            <pc:docMk/>
            <pc:sldMk cId="2092712893" sldId="262"/>
            <ac:spMk id="4" creationId="{C234236E-3E73-AEC1-82CB-8B65FA7C640E}"/>
          </ac:spMkLst>
        </pc:spChg>
        <pc:spChg chg="add mod ord">
          <ac:chgData name="John Okolo" userId="e4db52940870013f" providerId="LiveId" clId="{7A5CE414-C366-4162-8F4D-50D212241961}" dt="2023-07-02T16:30:16.854" v="586" actId="1076"/>
          <ac:spMkLst>
            <pc:docMk/>
            <pc:sldMk cId="2092712893" sldId="262"/>
            <ac:spMk id="5" creationId="{6262290C-743B-72EB-3E2A-E1E02EA38CE7}"/>
          </ac:spMkLst>
        </pc:spChg>
        <pc:spChg chg="add mod">
          <ac:chgData name="John Okolo" userId="e4db52940870013f" providerId="LiveId" clId="{7A5CE414-C366-4162-8F4D-50D212241961}" dt="2023-07-02T16:30:12.065" v="585" actId="1076"/>
          <ac:spMkLst>
            <pc:docMk/>
            <pc:sldMk cId="2092712893" sldId="262"/>
            <ac:spMk id="6" creationId="{B2A25BD4-0108-1CB4-C45F-54A5DAEA3E0B}"/>
          </ac:spMkLst>
        </pc:spChg>
        <pc:spChg chg="add mod">
          <ac:chgData name="John Okolo" userId="e4db52940870013f" providerId="LiveId" clId="{7A5CE414-C366-4162-8F4D-50D212241961}" dt="2023-07-02T16:30:29.936" v="589" actId="14100"/>
          <ac:spMkLst>
            <pc:docMk/>
            <pc:sldMk cId="2092712893" sldId="262"/>
            <ac:spMk id="7" creationId="{B0F7D31D-00E5-0F20-F2D9-D578B63B9FEB}"/>
          </ac:spMkLst>
        </pc:spChg>
        <pc:picChg chg="del">
          <ac:chgData name="John Okolo" userId="e4db52940870013f" providerId="LiveId" clId="{7A5CE414-C366-4162-8F4D-50D212241961}" dt="2023-07-02T16:22:32.717" v="411" actId="478"/>
          <ac:picMkLst>
            <pc:docMk/>
            <pc:sldMk cId="2092712893" sldId="262"/>
            <ac:picMk id="31" creationId="{4C33C745-67FA-F4F9-6D32-8F3928465450}"/>
          </ac:picMkLst>
        </pc:picChg>
        <pc:picChg chg="del">
          <ac:chgData name="John Okolo" userId="e4db52940870013f" providerId="LiveId" clId="{7A5CE414-C366-4162-8F4D-50D212241961}" dt="2023-07-02T15:58:03.627" v="35" actId="478"/>
          <ac:picMkLst>
            <pc:docMk/>
            <pc:sldMk cId="2092712893" sldId="262"/>
            <ac:picMk id="7170" creationId="{293E54C7-A81E-D678-4D04-0462F5F4AD28}"/>
          </ac:picMkLst>
        </pc:picChg>
      </pc:sldChg>
      <pc:sldChg chg="addSp delSp modSp mod setBg">
        <pc:chgData name="John Okolo" userId="e4db52940870013f" providerId="LiveId" clId="{7A5CE414-C366-4162-8F4D-50D212241961}" dt="2023-07-02T16:26:00.868" v="577" actId="478"/>
        <pc:sldMkLst>
          <pc:docMk/>
          <pc:sldMk cId="3645050228" sldId="263"/>
        </pc:sldMkLst>
        <pc:spChg chg="del">
          <ac:chgData name="John Okolo" userId="e4db52940870013f" providerId="LiveId" clId="{7A5CE414-C366-4162-8F4D-50D212241961}" dt="2023-07-02T16:26:00.868" v="577" actId="478"/>
          <ac:spMkLst>
            <pc:docMk/>
            <pc:sldMk cId="3645050228" sldId="263"/>
            <ac:spMk id="2" creationId="{58AD5212-A49D-CBD7-BDC1-BAFDB2A4CAEF}"/>
          </ac:spMkLst>
        </pc:spChg>
        <pc:picChg chg="add mod">
          <ac:chgData name="John Okolo" userId="e4db52940870013f" providerId="LiveId" clId="{7A5CE414-C366-4162-8F4D-50D212241961}" dt="2023-07-02T16:14:08.393" v="222" actId="14100"/>
          <ac:picMkLst>
            <pc:docMk/>
            <pc:sldMk cId="3645050228" sldId="263"/>
            <ac:picMk id="4" creationId="{49F99E47-7452-5345-2C64-860A79BDC03C}"/>
          </ac:picMkLst>
        </pc:picChg>
        <pc:picChg chg="del">
          <ac:chgData name="John Okolo" userId="e4db52940870013f" providerId="LiveId" clId="{7A5CE414-C366-4162-8F4D-50D212241961}" dt="2023-07-02T16:25:55.461" v="576" actId="478"/>
          <ac:picMkLst>
            <pc:docMk/>
            <pc:sldMk cId="3645050228" sldId="263"/>
            <ac:picMk id="31" creationId="{4C33C745-67FA-F4F9-6D32-8F3928465450}"/>
          </ac:picMkLst>
        </pc:picChg>
        <pc:picChg chg="mod">
          <ac:chgData name="John Okolo" userId="e4db52940870013f" providerId="LiveId" clId="{7A5CE414-C366-4162-8F4D-50D212241961}" dt="2023-07-02T16:14:16.552" v="223" actId="14100"/>
          <ac:picMkLst>
            <pc:docMk/>
            <pc:sldMk cId="3645050228" sldId="263"/>
            <ac:picMk id="8196" creationId="{3B976C8D-37CC-DECA-00DA-22AE313AFA10}"/>
          </ac:picMkLst>
        </pc:picChg>
      </pc:sldChg>
      <pc:sldChg chg="delSp del setBg">
        <pc:chgData name="John Okolo" userId="e4db52940870013f" providerId="LiveId" clId="{7A5CE414-C366-4162-8F4D-50D212241961}" dt="2023-07-02T16:14:38.744" v="225" actId="2696"/>
        <pc:sldMkLst>
          <pc:docMk/>
          <pc:sldMk cId="896462238" sldId="264"/>
        </pc:sldMkLst>
        <pc:picChg chg="del">
          <ac:chgData name="John Okolo" userId="e4db52940870013f" providerId="LiveId" clId="{7A5CE414-C366-4162-8F4D-50D212241961}" dt="2023-07-02T16:14:32.646" v="224" actId="478"/>
          <ac:picMkLst>
            <pc:docMk/>
            <pc:sldMk cId="896462238" sldId="264"/>
            <ac:picMk id="9218" creationId="{B71DFB48-2C07-0994-3DCA-D8AED809FEEE}"/>
          </ac:picMkLst>
        </pc:picChg>
      </pc:sldChg>
      <pc:sldChg chg="del setBg">
        <pc:chgData name="John Okolo" userId="e4db52940870013f" providerId="LiveId" clId="{7A5CE414-C366-4162-8F4D-50D212241961}" dt="2023-07-02T16:14:47.133" v="226" actId="2696"/>
        <pc:sldMkLst>
          <pc:docMk/>
          <pc:sldMk cId="2209739105" sldId="265"/>
        </pc:sldMkLst>
      </pc:sldChg>
      <pc:sldChg chg="del setBg">
        <pc:chgData name="John Okolo" userId="e4db52940870013f" providerId="LiveId" clId="{7A5CE414-C366-4162-8F4D-50D212241961}" dt="2023-07-02T16:14:51.421" v="227" actId="2696"/>
        <pc:sldMkLst>
          <pc:docMk/>
          <pc:sldMk cId="3092822238" sldId="266"/>
        </pc:sldMkLst>
      </pc:sldChg>
      <pc:sldChg chg="addSp modSp">
        <pc:chgData name="John Okolo" userId="e4db52940870013f" providerId="LiveId" clId="{7A5CE414-C366-4162-8F4D-50D212241961}" dt="2023-07-02T16:15:50.634" v="234" actId="14100"/>
        <pc:sldMkLst>
          <pc:docMk/>
          <pc:sldMk cId="3378429529" sldId="267"/>
        </pc:sldMkLst>
        <pc:picChg chg="add mod">
          <ac:chgData name="John Okolo" userId="e4db52940870013f" providerId="LiveId" clId="{7A5CE414-C366-4162-8F4D-50D212241961}" dt="2023-07-02T16:15:50.634" v="234" actId="14100"/>
          <ac:picMkLst>
            <pc:docMk/>
            <pc:sldMk cId="3378429529" sldId="267"/>
            <ac:picMk id="4" creationId="{0225FE68-310C-CE82-4D29-3F9668764938}"/>
          </ac:picMkLst>
        </pc:picChg>
        <pc:picChg chg="mod">
          <ac:chgData name="John Okolo" userId="e4db52940870013f" providerId="LiveId" clId="{7A5CE414-C366-4162-8F4D-50D212241961}" dt="2023-07-02T16:15:24.092" v="231" actId="14100"/>
          <ac:picMkLst>
            <pc:docMk/>
            <pc:sldMk cId="3378429529" sldId="267"/>
            <ac:picMk id="10242" creationId="{41084A8B-AECE-11F9-4FD0-36F8545C9D1B}"/>
          </ac:picMkLst>
        </pc:picChg>
      </pc:sldChg>
      <pc:sldMasterChg chg="setBg modSldLayout">
        <pc:chgData name="John Okolo" userId="e4db52940870013f" providerId="LiveId" clId="{7A5CE414-C366-4162-8F4D-50D212241961}" dt="2023-07-02T16:12:33.468" v="213"/>
        <pc:sldMasterMkLst>
          <pc:docMk/>
          <pc:sldMasterMk cId="1845876986" sldId="2147483686"/>
        </pc:sldMasterMkLst>
        <pc:sldLayoutChg chg="setBg">
          <pc:chgData name="John Okolo" userId="e4db52940870013f" providerId="LiveId" clId="{7A5CE414-C366-4162-8F4D-50D212241961}" dt="2023-07-02T16:12:33.468" v="213"/>
          <pc:sldLayoutMkLst>
            <pc:docMk/>
            <pc:sldMasterMk cId="1845876986" sldId="2147483686"/>
            <pc:sldLayoutMk cId="855003542" sldId="2147483675"/>
          </pc:sldLayoutMkLst>
        </pc:sldLayoutChg>
        <pc:sldLayoutChg chg="setBg">
          <pc:chgData name="John Okolo" userId="e4db52940870013f" providerId="LiveId" clId="{7A5CE414-C366-4162-8F4D-50D212241961}" dt="2023-07-02T16:12:33.468" v="213"/>
          <pc:sldLayoutMkLst>
            <pc:docMk/>
            <pc:sldMasterMk cId="1845876986" sldId="2147483686"/>
            <pc:sldLayoutMk cId="194663920" sldId="2147483676"/>
          </pc:sldLayoutMkLst>
        </pc:sldLayoutChg>
        <pc:sldLayoutChg chg="setBg">
          <pc:chgData name="John Okolo" userId="e4db52940870013f" providerId="LiveId" clId="{7A5CE414-C366-4162-8F4D-50D212241961}" dt="2023-07-02T16:12:33.468" v="213"/>
          <pc:sldLayoutMkLst>
            <pc:docMk/>
            <pc:sldMasterMk cId="1845876986" sldId="2147483686"/>
            <pc:sldLayoutMk cId="3885576175" sldId="2147483677"/>
          </pc:sldLayoutMkLst>
        </pc:sldLayoutChg>
        <pc:sldLayoutChg chg="setBg">
          <pc:chgData name="John Okolo" userId="e4db52940870013f" providerId="LiveId" clId="{7A5CE414-C366-4162-8F4D-50D212241961}" dt="2023-07-02T16:12:33.468" v="213"/>
          <pc:sldLayoutMkLst>
            <pc:docMk/>
            <pc:sldMasterMk cId="1845876986" sldId="2147483686"/>
            <pc:sldLayoutMk cId="4011576759" sldId="2147483678"/>
          </pc:sldLayoutMkLst>
        </pc:sldLayoutChg>
        <pc:sldLayoutChg chg="setBg">
          <pc:chgData name="John Okolo" userId="e4db52940870013f" providerId="LiveId" clId="{7A5CE414-C366-4162-8F4D-50D212241961}" dt="2023-07-02T16:12:33.468" v="213"/>
          <pc:sldLayoutMkLst>
            <pc:docMk/>
            <pc:sldMasterMk cId="1845876986" sldId="2147483686"/>
            <pc:sldLayoutMk cId="1508011908" sldId="2147483679"/>
          </pc:sldLayoutMkLst>
        </pc:sldLayoutChg>
        <pc:sldLayoutChg chg="setBg">
          <pc:chgData name="John Okolo" userId="e4db52940870013f" providerId="LiveId" clId="{7A5CE414-C366-4162-8F4D-50D212241961}" dt="2023-07-02T16:12:33.468" v="213"/>
          <pc:sldLayoutMkLst>
            <pc:docMk/>
            <pc:sldMasterMk cId="1845876986" sldId="2147483686"/>
            <pc:sldLayoutMk cId="1515953587" sldId="2147483680"/>
          </pc:sldLayoutMkLst>
        </pc:sldLayoutChg>
        <pc:sldLayoutChg chg="setBg">
          <pc:chgData name="John Okolo" userId="e4db52940870013f" providerId="LiveId" clId="{7A5CE414-C366-4162-8F4D-50D212241961}" dt="2023-07-02T16:12:33.468" v="213"/>
          <pc:sldLayoutMkLst>
            <pc:docMk/>
            <pc:sldMasterMk cId="1845876986" sldId="2147483686"/>
            <pc:sldLayoutMk cId="3144401370" sldId="2147483681"/>
          </pc:sldLayoutMkLst>
        </pc:sldLayoutChg>
        <pc:sldLayoutChg chg="setBg">
          <pc:chgData name="John Okolo" userId="e4db52940870013f" providerId="LiveId" clId="{7A5CE414-C366-4162-8F4D-50D212241961}" dt="2023-07-02T16:12:33.468" v="213"/>
          <pc:sldLayoutMkLst>
            <pc:docMk/>
            <pc:sldMasterMk cId="1845876986" sldId="2147483686"/>
            <pc:sldLayoutMk cId="3727352928" sldId="2147483682"/>
          </pc:sldLayoutMkLst>
        </pc:sldLayoutChg>
        <pc:sldLayoutChg chg="setBg">
          <pc:chgData name="John Okolo" userId="e4db52940870013f" providerId="LiveId" clId="{7A5CE414-C366-4162-8F4D-50D212241961}" dt="2023-07-02T16:12:33.468" v="213"/>
          <pc:sldLayoutMkLst>
            <pc:docMk/>
            <pc:sldMasterMk cId="1845876986" sldId="2147483686"/>
            <pc:sldLayoutMk cId="210907667" sldId="2147483683"/>
          </pc:sldLayoutMkLst>
        </pc:sldLayoutChg>
        <pc:sldLayoutChg chg="setBg">
          <pc:chgData name="John Okolo" userId="e4db52940870013f" providerId="LiveId" clId="{7A5CE414-C366-4162-8F4D-50D212241961}" dt="2023-07-02T16:12:33.468" v="213"/>
          <pc:sldLayoutMkLst>
            <pc:docMk/>
            <pc:sldMasterMk cId="1845876986" sldId="2147483686"/>
            <pc:sldLayoutMk cId="1985914614" sldId="2147483684"/>
          </pc:sldLayoutMkLst>
        </pc:sldLayoutChg>
        <pc:sldLayoutChg chg="setBg">
          <pc:chgData name="John Okolo" userId="e4db52940870013f" providerId="LiveId" clId="{7A5CE414-C366-4162-8F4D-50D212241961}" dt="2023-07-02T16:12:33.468" v="213"/>
          <pc:sldLayoutMkLst>
            <pc:docMk/>
            <pc:sldMasterMk cId="1845876986" sldId="2147483686"/>
            <pc:sldLayoutMk cId="3250274501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7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1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1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7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5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76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5" r:id="rId6"/>
    <p:sldLayoutId id="2147483680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C793428C-8F10-4683-9136-B5C3CF15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22405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92000">
                <a:srgbClr val="000000">
                  <a:alpha val="0"/>
                </a:srgbClr>
              </a:gs>
              <a:gs pos="37000">
                <a:srgbClr val="00000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Freeform: Shape 12">
            <a:extLst>
              <a:ext uri="{FF2B5EF4-FFF2-40B4-BE49-F238E27FC236}">
                <a16:creationId xmlns:a16="http://schemas.microsoft.com/office/drawing/2014/main" id="{111A7E51-5BB7-4A22-BC7D-1B317734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07236" cy="1730341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586048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0 w 9288370"/>
              <a:gd name="connsiteY62" fmla="*/ 1586048 h 1857909"/>
              <a:gd name="connsiteX0" fmla="*/ 0 w 9288370"/>
              <a:gd name="connsiteY0" fmla="*/ 1586048 h 1709819"/>
              <a:gd name="connsiteX1" fmla="*/ 93535 w 9288370"/>
              <a:gd name="connsiteY1" fmla="*/ 1629820 h 1709819"/>
              <a:gd name="connsiteX2" fmla="*/ 370426 w 9288370"/>
              <a:gd name="connsiteY2" fmla="*/ 1702965 h 1709819"/>
              <a:gd name="connsiteX3" fmla="*/ 766051 w 9288370"/>
              <a:gd name="connsiteY3" fmla="*/ 1569826 h 1709819"/>
              <a:gd name="connsiteX4" fmla="*/ 971617 w 9288370"/>
              <a:gd name="connsiteY4" fmla="*/ 1522494 h 1709819"/>
              <a:gd name="connsiteX5" fmla="*/ 1186668 w 9288370"/>
              <a:gd name="connsiteY5" fmla="*/ 1521861 h 1709819"/>
              <a:gd name="connsiteX6" fmla="*/ 1339078 w 9288370"/>
              <a:gd name="connsiteY6" fmla="*/ 1494730 h 1709819"/>
              <a:gd name="connsiteX7" fmla="*/ 1492452 w 9288370"/>
              <a:gd name="connsiteY7" fmla="*/ 1519061 h 1709819"/>
              <a:gd name="connsiteX8" fmla="*/ 1604999 w 9288370"/>
              <a:gd name="connsiteY8" fmla="*/ 1513599 h 1709819"/>
              <a:gd name="connsiteX9" fmla="*/ 1717911 w 9288370"/>
              <a:gd name="connsiteY9" fmla="*/ 1497764 h 1709819"/>
              <a:gd name="connsiteX10" fmla="*/ 1794234 w 9288370"/>
              <a:gd name="connsiteY10" fmla="*/ 1464331 h 1709819"/>
              <a:gd name="connsiteX11" fmla="*/ 2101780 w 9288370"/>
              <a:gd name="connsiteY11" fmla="*/ 1409907 h 1709819"/>
              <a:gd name="connsiteX12" fmla="*/ 2244830 w 9288370"/>
              <a:gd name="connsiteY12" fmla="*/ 1388540 h 1709819"/>
              <a:gd name="connsiteX13" fmla="*/ 2428648 w 9288370"/>
              <a:gd name="connsiteY13" fmla="*/ 1372736 h 1709819"/>
              <a:gd name="connsiteX14" fmla="*/ 2645882 w 9288370"/>
              <a:gd name="connsiteY14" fmla="*/ 1341971 h 1709819"/>
              <a:gd name="connsiteX15" fmla="*/ 2707413 w 9288370"/>
              <a:gd name="connsiteY15" fmla="*/ 1347156 h 1709819"/>
              <a:gd name="connsiteX16" fmla="*/ 2843134 w 9288370"/>
              <a:gd name="connsiteY16" fmla="*/ 1323561 h 1709819"/>
              <a:gd name="connsiteX17" fmla="*/ 2923804 w 9288370"/>
              <a:gd name="connsiteY17" fmla="*/ 1314224 h 1709819"/>
              <a:gd name="connsiteX18" fmla="*/ 2953618 w 9288370"/>
              <a:gd name="connsiteY18" fmla="*/ 1318186 h 1709819"/>
              <a:gd name="connsiteX19" fmla="*/ 2995816 w 9288370"/>
              <a:gd name="connsiteY19" fmla="*/ 1318670 h 1709819"/>
              <a:gd name="connsiteX20" fmla="*/ 3352700 w 9288370"/>
              <a:gd name="connsiteY20" fmla="*/ 1264183 h 1709819"/>
              <a:gd name="connsiteX21" fmla="*/ 3444611 w 9288370"/>
              <a:gd name="connsiteY21" fmla="*/ 1236739 h 1709819"/>
              <a:gd name="connsiteX22" fmla="*/ 3650072 w 9288370"/>
              <a:gd name="connsiteY22" fmla="*/ 1217421 h 1709819"/>
              <a:gd name="connsiteX23" fmla="*/ 3707853 w 9288370"/>
              <a:gd name="connsiteY23" fmla="*/ 1241722 h 1709819"/>
              <a:gd name="connsiteX24" fmla="*/ 3925616 w 9288370"/>
              <a:gd name="connsiteY24" fmla="*/ 1253751 h 1709819"/>
              <a:gd name="connsiteX25" fmla="*/ 3954387 w 9288370"/>
              <a:gd name="connsiteY25" fmla="*/ 1263789 h 1709819"/>
              <a:gd name="connsiteX26" fmla="*/ 3995849 w 9288370"/>
              <a:gd name="connsiteY26" fmla="*/ 1272939 h 1709819"/>
              <a:gd name="connsiteX27" fmla="*/ 4067546 w 9288370"/>
              <a:gd name="connsiteY27" fmla="*/ 1294697 h 1709819"/>
              <a:gd name="connsiteX28" fmla="*/ 4190310 w 9288370"/>
              <a:gd name="connsiteY28" fmla="*/ 1307786 h 1709819"/>
              <a:gd name="connsiteX29" fmla="*/ 4230008 w 9288370"/>
              <a:gd name="connsiteY29" fmla="*/ 1303546 h 1709819"/>
              <a:gd name="connsiteX30" fmla="*/ 4575478 w 9288370"/>
              <a:gd name="connsiteY30" fmla="*/ 1261726 h 1709819"/>
              <a:gd name="connsiteX31" fmla="*/ 4650026 w 9288370"/>
              <a:gd name="connsiteY31" fmla="*/ 1265798 h 1709819"/>
              <a:gd name="connsiteX32" fmla="*/ 4792008 w 9288370"/>
              <a:gd name="connsiteY32" fmla="*/ 1243899 h 1709819"/>
              <a:gd name="connsiteX33" fmla="*/ 4954126 w 9288370"/>
              <a:gd name="connsiteY33" fmla="*/ 1204617 h 1709819"/>
              <a:gd name="connsiteX34" fmla="*/ 5309678 w 9288370"/>
              <a:gd name="connsiteY34" fmla="*/ 1128278 h 1709819"/>
              <a:gd name="connsiteX35" fmla="*/ 5474724 w 9288370"/>
              <a:gd name="connsiteY35" fmla="*/ 1091167 h 1709819"/>
              <a:gd name="connsiteX36" fmla="*/ 5612132 w 9288370"/>
              <a:gd name="connsiteY36" fmla="*/ 1051509 h 1709819"/>
              <a:gd name="connsiteX37" fmla="*/ 5776618 w 9288370"/>
              <a:gd name="connsiteY37" fmla="*/ 1053037 h 1709819"/>
              <a:gd name="connsiteX38" fmla="*/ 5785786 w 9288370"/>
              <a:gd name="connsiteY38" fmla="*/ 1051213 h 1709819"/>
              <a:gd name="connsiteX39" fmla="*/ 5829381 w 9288370"/>
              <a:gd name="connsiteY39" fmla="*/ 1046878 h 1709819"/>
              <a:gd name="connsiteX40" fmla="*/ 5943596 w 9288370"/>
              <a:gd name="connsiteY40" fmla="*/ 1043237 h 1709819"/>
              <a:gd name="connsiteX41" fmla="*/ 5985730 w 9288370"/>
              <a:gd name="connsiteY41" fmla="*/ 1035396 h 1709819"/>
              <a:gd name="connsiteX42" fmla="*/ 6103109 w 9288370"/>
              <a:gd name="connsiteY42" fmla="*/ 1019019 h 1709819"/>
              <a:gd name="connsiteX43" fmla="*/ 6222406 w 9288370"/>
              <a:gd name="connsiteY43" fmla="*/ 985341 h 1709819"/>
              <a:gd name="connsiteX44" fmla="*/ 6598672 w 9288370"/>
              <a:gd name="connsiteY44" fmla="*/ 902062 h 1709819"/>
              <a:gd name="connsiteX45" fmla="*/ 6766149 w 9288370"/>
              <a:gd name="connsiteY45" fmla="*/ 846132 h 1709819"/>
              <a:gd name="connsiteX46" fmla="*/ 6886312 w 9288370"/>
              <a:gd name="connsiteY46" fmla="*/ 781877 h 1709819"/>
              <a:gd name="connsiteX47" fmla="*/ 7006457 w 9288370"/>
              <a:gd name="connsiteY47" fmla="*/ 699758 h 1709819"/>
              <a:gd name="connsiteX48" fmla="*/ 7231643 w 9288370"/>
              <a:gd name="connsiteY48" fmla="*/ 640778 h 1709819"/>
              <a:gd name="connsiteX49" fmla="*/ 7363123 w 9288370"/>
              <a:gd name="connsiteY49" fmla="*/ 593682 h 1709819"/>
              <a:gd name="connsiteX50" fmla="*/ 7588368 w 9288370"/>
              <a:gd name="connsiteY50" fmla="*/ 531129 h 1709819"/>
              <a:gd name="connsiteX51" fmla="*/ 7782741 w 9288370"/>
              <a:gd name="connsiteY51" fmla="*/ 455936 h 1709819"/>
              <a:gd name="connsiteX52" fmla="*/ 7952094 w 9288370"/>
              <a:gd name="connsiteY52" fmla="*/ 409302 h 1709819"/>
              <a:gd name="connsiteX53" fmla="*/ 8231938 w 9288370"/>
              <a:gd name="connsiteY53" fmla="*/ 259259 h 1709819"/>
              <a:gd name="connsiteX54" fmla="*/ 8428864 w 9288370"/>
              <a:gd name="connsiteY54" fmla="*/ 208471 h 1709819"/>
              <a:gd name="connsiteX55" fmla="*/ 8616510 w 9288370"/>
              <a:gd name="connsiteY55" fmla="*/ 161973 h 1709819"/>
              <a:gd name="connsiteX56" fmla="*/ 8826766 w 9288370"/>
              <a:gd name="connsiteY56" fmla="*/ 152111 h 1709819"/>
              <a:gd name="connsiteX57" fmla="*/ 8917647 w 9288370"/>
              <a:gd name="connsiteY57" fmla="*/ 112232 h 1709819"/>
              <a:gd name="connsiteX58" fmla="*/ 9182272 w 9288370"/>
              <a:gd name="connsiteY58" fmla="*/ 37171 h 1709819"/>
              <a:gd name="connsiteX59" fmla="*/ 9232990 w 9288370"/>
              <a:gd name="connsiteY59" fmla="*/ 24074 h 1709819"/>
              <a:gd name="connsiteX60" fmla="*/ 9288370 w 9288370"/>
              <a:gd name="connsiteY60" fmla="*/ 0 h 1709819"/>
              <a:gd name="connsiteX61" fmla="*/ 0 w 9288370"/>
              <a:gd name="connsiteY61" fmla="*/ 0 h 1709819"/>
              <a:gd name="connsiteX62" fmla="*/ 0 w 9288370"/>
              <a:gd name="connsiteY62" fmla="*/ 1586048 h 1709819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766051 w 9288370"/>
              <a:gd name="connsiteY3" fmla="*/ 1569826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40788 w 9288370"/>
              <a:gd name="connsiteY4" fmla="*/ 1506488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604999 w 9288370"/>
              <a:gd name="connsiteY8" fmla="*/ 1513599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66989 w 9288370"/>
              <a:gd name="connsiteY13" fmla="*/ 1420754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475444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475444 h 1613814"/>
              <a:gd name="connsiteX0" fmla="*/ 0 w 9288370"/>
              <a:gd name="connsiteY0" fmla="*/ 1475444 h 1591693"/>
              <a:gd name="connsiteX1" fmla="*/ 134113 w 9288370"/>
              <a:gd name="connsiteY1" fmla="*/ 1591693 h 1591693"/>
              <a:gd name="connsiteX2" fmla="*/ 374830 w 9288370"/>
              <a:gd name="connsiteY2" fmla="*/ 1574915 h 1591693"/>
              <a:gd name="connsiteX3" fmla="*/ 611906 w 9288370"/>
              <a:gd name="connsiteY3" fmla="*/ 1537813 h 1591693"/>
              <a:gd name="connsiteX4" fmla="*/ 940788 w 9288370"/>
              <a:gd name="connsiteY4" fmla="*/ 1506488 h 1591693"/>
              <a:gd name="connsiteX5" fmla="*/ 1032523 w 9288370"/>
              <a:gd name="connsiteY5" fmla="*/ 1513858 h 1591693"/>
              <a:gd name="connsiteX6" fmla="*/ 1144951 w 9288370"/>
              <a:gd name="connsiteY6" fmla="*/ 1528631 h 1591693"/>
              <a:gd name="connsiteX7" fmla="*/ 1408773 w 9288370"/>
              <a:gd name="connsiteY7" fmla="*/ 1503055 h 1591693"/>
              <a:gd name="connsiteX8" fmla="*/ 1679869 w 9288370"/>
              <a:gd name="connsiteY8" fmla="*/ 1477584 h 1591693"/>
              <a:gd name="connsiteX9" fmla="*/ 1704699 w 9288370"/>
              <a:gd name="connsiteY9" fmla="*/ 1453746 h 1591693"/>
              <a:gd name="connsiteX10" fmla="*/ 1794234 w 9288370"/>
              <a:gd name="connsiteY10" fmla="*/ 1452327 h 1591693"/>
              <a:gd name="connsiteX11" fmla="*/ 2101780 w 9288370"/>
              <a:gd name="connsiteY11" fmla="*/ 1409907 h 1591693"/>
              <a:gd name="connsiteX12" fmla="*/ 2253639 w 9288370"/>
              <a:gd name="connsiteY12" fmla="*/ 1396542 h 1591693"/>
              <a:gd name="connsiteX13" fmla="*/ 2623862 w 9288370"/>
              <a:gd name="connsiteY13" fmla="*/ 1365980 h 1591693"/>
              <a:gd name="connsiteX14" fmla="*/ 2707413 w 9288370"/>
              <a:gd name="connsiteY14" fmla="*/ 1359160 h 1591693"/>
              <a:gd name="connsiteX15" fmla="*/ 2843134 w 9288370"/>
              <a:gd name="connsiteY15" fmla="*/ 1323561 h 1591693"/>
              <a:gd name="connsiteX16" fmla="*/ 2923804 w 9288370"/>
              <a:gd name="connsiteY16" fmla="*/ 1314224 h 1591693"/>
              <a:gd name="connsiteX17" fmla="*/ 2953618 w 9288370"/>
              <a:gd name="connsiteY17" fmla="*/ 1318186 h 1591693"/>
              <a:gd name="connsiteX18" fmla="*/ 2995816 w 9288370"/>
              <a:gd name="connsiteY18" fmla="*/ 1318670 h 1591693"/>
              <a:gd name="connsiteX19" fmla="*/ 3352700 w 9288370"/>
              <a:gd name="connsiteY19" fmla="*/ 1264183 h 1591693"/>
              <a:gd name="connsiteX20" fmla="*/ 3444611 w 9288370"/>
              <a:gd name="connsiteY20" fmla="*/ 1236739 h 1591693"/>
              <a:gd name="connsiteX21" fmla="*/ 3650072 w 9288370"/>
              <a:gd name="connsiteY21" fmla="*/ 1217421 h 1591693"/>
              <a:gd name="connsiteX22" fmla="*/ 3707853 w 9288370"/>
              <a:gd name="connsiteY22" fmla="*/ 1241722 h 1591693"/>
              <a:gd name="connsiteX23" fmla="*/ 3925616 w 9288370"/>
              <a:gd name="connsiteY23" fmla="*/ 1253751 h 1591693"/>
              <a:gd name="connsiteX24" fmla="*/ 3954387 w 9288370"/>
              <a:gd name="connsiteY24" fmla="*/ 1263789 h 1591693"/>
              <a:gd name="connsiteX25" fmla="*/ 3995849 w 9288370"/>
              <a:gd name="connsiteY25" fmla="*/ 1272939 h 1591693"/>
              <a:gd name="connsiteX26" fmla="*/ 4067546 w 9288370"/>
              <a:gd name="connsiteY26" fmla="*/ 1294697 h 1591693"/>
              <a:gd name="connsiteX27" fmla="*/ 4190310 w 9288370"/>
              <a:gd name="connsiteY27" fmla="*/ 1307786 h 1591693"/>
              <a:gd name="connsiteX28" fmla="*/ 4230008 w 9288370"/>
              <a:gd name="connsiteY28" fmla="*/ 1303546 h 1591693"/>
              <a:gd name="connsiteX29" fmla="*/ 4575478 w 9288370"/>
              <a:gd name="connsiteY29" fmla="*/ 1261726 h 1591693"/>
              <a:gd name="connsiteX30" fmla="*/ 4650026 w 9288370"/>
              <a:gd name="connsiteY30" fmla="*/ 1265798 h 1591693"/>
              <a:gd name="connsiteX31" fmla="*/ 4792008 w 9288370"/>
              <a:gd name="connsiteY31" fmla="*/ 1243899 h 1591693"/>
              <a:gd name="connsiteX32" fmla="*/ 4954126 w 9288370"/>
              <a:gd name="connsiteY32" fmla="*/ 1204617 h 1591693"/>
              <a:gd name="connsiteX33" fmla="*/ 5309678 w 9288370"/>
              <a:gd name="connsiteY33" fmla="*/ 1128278 h 1591693"/>
              <a:gd name="connsiteX34" fmla="*/ 5474724 w 9288370"/>
              <a:gd name="connsiteY34" fmla="*/ 1091167 h 1591693"/>
              <a:gd name="connsiteX35" fmla="*/ 5612132 w 9288370"/>
              <a:gd name="connsiteY35" fmla="*/ 1051509 h 1591693"/>
              <a:gd name="connsiteX36" fmla="*/ 5776618 w 9288370"/>
              <a:gd name="connsiteY36" fmla="*/ 1053037 h 1591693"/>
              <a:gd name="connsiteX37" fmla="*/ 5785786 w 9288370"/>
              <a:gd name="connsiteY37" fmla="*/ 1051213 h 1591693"/>
              <a:gd name="connsiteX38" fmla="*/ 5829381 w 9288370"/>
              <a:gd name="connsiteY38" fmla="*/ 1046878 h 1591693"/>
              <a:gd name="connsiteX39" fmla="*/ 5943596 w 9288370"/>
              <a:gd name="connsiteY39" fmla="*/ 1043237 h 1591693"/>
              <a:gd name="connsiteX40" fmla="*/ 5985730 w 9288370"/>
              <a:gd name="connsiteY40" fmla="*/ 1035396 h 1591693"/>
              <a:gd name="connsiteX41" fmla="*/ 6103109 w 9288370"/>
              <a:gd name="connsiteY41" fmla="*/ 1019019 h 1591693"/>
              <a:gd name="connsiteX42" fmla="*/ 6222406 w 9288370"/>
              <a:gd name="connsiteY42" fmla="*/ 985341 h 1591693"/>
              <a:gd name="connsiteX43" fmla="*/ 6598672 w 9288370"/>
              <a:gd name="connsiteY43" fmla="*/ 902062 h 1591693"/>
              <a:gd name="connsiteX44" fmla="*/ 6766149 w 9288370"/>
              <a:gd name="connsiteY44" fmla="*/ 846132 h 1591693"/>
              <a:gd name="connsiteX45" fmla="*/ 6886312 w 9288370"/>
              <a:gd name="connsiteY45" fmla="*/ 781877 h 1591693"/>
              <a:gd name="connsiteX46" fmla="*/ 7006457 w 9288370"/>
              <a:gd name="connsiteY46" fmla="*/ 699758 h 1591693"/>
              <a:gd name="connsiteX47" fmla="*/ 7231643 w 9288370"/>
              <a:gd name="connsiteY47" fmla="*/ 640778 h 1591693"/>
              <a:gd name="connsiteX48" fmla="*/ 7363123 w 9288370"/>
              <a:gd name="connsiteY48" fmla="*/ 593682 h 1591693"/>
              <a:gd name="connsiteX49" fmla="*/ 7588368 w 9288370"/>
              <a:gd name="connsiteY49" fmla="*/ 531129 h 1591693"/>
              <a:gd name="connsiteX50" fmla="*/ 7782741 w 9288370"/>
              <a:gd name="connsiteY50" fmla="*/ 455936 h 1591693"/>
              <a:gd name="connsiteX51" fmla="*/ 7952094 w 9288370"/>
              <a:gd name="connsiteY51" fmla="*/ 409302 h 1591693"/>
              <a:gd name="connsiteX52" fmla="*/ 8275980 w 9288370"/>
              <a:gd name="connsiteY52" fmla="*/ 267262 h 1591693"/>
              <a:gd name="connsiteX53" fmla="*/ 8428864 w 9288370"/>
              <a:gd name="connsiteY53" fmla="*/ 208471 h 1591693"/>
              <a:gd name="connsiteX54" fmla="*/ 8616510 w 9288370"/>
              <a:gd name="connsiteY54" fmla="*/ 161973 h 1591693"/>
              <a:gd name="connsiteX55" fmla="*/ 8826766 w 9288370"/>
              <a:gd name="connsiteY55" fmla="*/ 152111 h 1591693"/>
              <a:gd name="connsiteX56" fmla="*/ 8917647 w 9288370"/>
              <a:gd name="connsiteY56" fmla="*/ 112232 h 1591693"/>
              <a:gd name="connsiteX57" fmla="*/ 9098594 w 9288370"/>
              <a:gd name="connsiteY57" fmla="*/ 73185 h 1591693"/>
              <a:gd name="connsiteX58" fmla="*/ 9232990 w 9288370"/>
              <a:gd name="connsiteY58" fmla="*/ 24074 h 1591693"/>
              <a:gd name="connsiteX59" fmla="*/ 9288370 w 9288370"/>
              <a:gd name="connsiteY59" fmla="*/ 0 h 1591693"/>
              <a:gd name="connsiteX60" fmla="*/ 0 w 9288370"/>
              <a:gd name="connsiteY60" fmla="*/ 0 h 1591693"/>
              <a:gd name="connsiteX61" fmla="*/ 0 w 9288370"/>
              <a:gd name="connsiteY61" fmla="*/ 1475444 h 1591693"/>
              <a:gd name="connsiteX0" fmla="*/ 0 w 9288370"/>
              <a:gd name="connsiteY0" fmla="*/ 1475444 h 1582937"/>
              <a:gd name="connsiteX1" fmla="*/ 85420 w 9288370"/>
              <a:gd name="connsiteY1" fmla="*/ 1525330 h 1582937"/>
              <a:gd name="connsiteX2" fmla="*/ 374830 w 9288370"/>
              <a:gd name="connsiteY2" fmla="*/ 1574915 h 1582937"/>
              <a:gd name="connsiteX3" fmla="*/ 611906 w 9288370"/>
              <a:gd name="connsiteY3" fmla="*/ 1537813 h 1582937"/>
              <a:gd name="connsiteX4" fmla="*/ 940788 w 9288370"/>
              <a:gd name="connsiteY4" fmla="*/ 1506488 h 1582937"/>
              <a:gd name="connsiteX5" fmla="*/ 1032523 w 9288370"/>
              <a:gd name="connsiteY5" fmla="*/ 1513858 h 1582937"/>
              <a:gd name="connsiteX6" fmla="*/ 1144951 w 9288370"/>
              <a:gd name="connsiteY6" fmla="*/ 1528631 h 1582937"/>
              <a:gd name="connsiteX7" fmla="*/ 1408773 w 9288370"/>
              <a:gd name="connsiteY7" fmla="*/ 1503055 h 1582937"/>
              <a:gd name="connsiteX8" fmla="*/ 1679869 w 9288370"/>
              <a:gd name="connsiteY8" fmla="*/ 1477584 h 1582937"/>
              <a:gd name="connsiteX9" fmla="*/ 1704699 w 9288370"/>
              <a:gd name="connsiteY9" fmla="*/ 1453746 h 1582937"/>
              <a:gd name="connsiteX10" fmla="*/ 1794234 w 9288370"/>
              <a:gd name="connsiteY10" fmla="*/ 1452327 h 1582937"/>
              <a:gd name="connsiteX11" fmla="*/ 2101780 w 9288370"/>
              <a:gd name="connsiteY11" fmla="*/ 1409907 h 1582937"/>
              <a:gd name="connsiteX12" fmla="*/ 2253639 w 9288370"/>
              <a:gd name="connsiteY12" fmla="*/ 1396542 h 1582937"/>
              <a:gd name="connsiteX13" fmla="*/ 2623862 w 9288370"/>
              <a:gd name="connsiteY13" fmla="*/ 1365980 h 1582937"/>
              <a:gd name="connsiteX14" fmla="*/ 2707413 w 9288370"/>
              <a:gd name="connsiteY14" fmla="*/ 1359160 h 1582937"/>
              <a:gd name="connsiteX15" fmla="*/ 2843134 w 9288370"/>
              <a:gd name="connsiteY15" fmla="*/ 1323561 h 1582937"/>
              <a:gd name="connsiteX16" fmla="*/ 2923804 w 9288370"/>
              <a:gd name="connsiteY16" fmla="*/ 1314224 h 1582937"/>
              <a:gd name="connsiteX17" fmla="*/ 2953618 w 9288370"/>
              <a:gd name="connsiteY17" fmla="*/ 1318186 h 1582937"/>
              <a:gd name="connsiteX18" fmla="*/ 2995816 w 9288370"/>
              <a:gd name="connsiteY18" fmla="*/ 1318670 h 1582937"/>
              <a:gd name="connsiteX19" fmla="*/ 3352700 w 9288370"/>
              <a:gd name="connsiteY19" fmla="*/ 1264183 h 1582937"/>
              <a:gd name="connsiteX20" fmla="*/ 3444611 w 9288370"/>
              <a:gd name="connsiteY20" fmla="*/ 1236739 h 1582937"/>
              <a:gd name="connsiteX21" fmla="*/ 3650072 w 9288370"/>
              <a:gd name="connsiteY21" fmla="*/ 1217421 h 1582937"/>
              <a:gd name="connsiteX22" fmla="*/ 3707853 w 9288370"/>
              <a:gd name="connsiteY22" fmla="*/ 1241722 h 1582937"/>
              <a:gd name="connsiteX23" fmla="*/ 3925616 w 9288370"/>
              <a:gd name="connsiteY23" fmla="*/ 1253751 h 1582937"/>
              <a:gd name="connsiteX24" fmla="*/ 3954387 w 9288370"/>
              <a:gd name="connsiteY24" fmla="*/ 1263789 h 1582937"/>
              <a:gd name="connsiteX25" fmla="*/ 3995849 w 9288370"/>
              <a:gd name="connsiteY25" fmla="*/ 1272939 h 1582937"/>
              <a:gd name="connsiteX26" fmla="*/ 4067546 w 9288370"/>
              <a:gd name="connsiteY26" fmla="*/ 1294697 h 1582937"/>
              <a:gd name="connsiteX27" fmla="*/ 4190310 w 9288370"/>
              <a:gd name="connsiteY27" fmla="*/ 1307786 h 1582937"/>
              <a:gd name="connsiteX28" fmla="*/ 4230008 w 9288370"/>
              <a:gd name="connsiteY28" fmla="*/ 1303546 h 1582937"/>
              <a:gd name="connsiteX29" fmla="*/ 4575478 w 9288370"/>
              <a:gd name="connsiteY29" fmla="*/ 1261726 h 1582937"/>
              <a:gd name="connsiteX30" fmla="*/ 4650026 w 9288370"/>
              <a:gd name="connsiteY30" fmla="*/ 1265798 h 1582937"/>
              <a:gd name="connsiteX31" fmla="*/ 4792008 w 9288370"/>
              <a:gd name="connsiteY31" fmla="*/ 1243899 h 1582937"/>
              <a:gd name="connsiteX32" fmla="*/ 4954126 w 9288370"/>
              <a:gd name="connsiteY32" fmla="*/ 1204617 h 1582937"/>
              <a:gd name="connsiteX33" fmla="*/ 5309678 w 9288370"/>
              <a:gd name="connsiteY33" fmla="*/ 1128278 h 1582937"/>
              <a:gd name="connsiteX34" fmla="*/ 5474724 w 9288370"/>
              <a:gd name="connsiteY34" fmla="*/ 1091167 h 1582937"/>
              <a:gd name="connsiteX35" fmla="*/ 5612132 w 9288370"/>
              <a:gd name="connsiteY35" fmla="*/ 1051509 h 1582937"/>
              <a:gd name="connsiteX36" fmla="*/ 5776618 w 9288370"/>
              <a:gd name="connsiteY36" fmla="*/ 1053037 h 1582937"/>
              <a:gd name="connsiteX37" fmla="*/ 5785786 w 9288370"/>
              <a:gd name="connsiteY37" fmla="*/ 1051213 h 1582937"/>
              <a:gd name="connsiteX38" fmla="*/ 5829381 w 9288370"/>
              <a:gd name="connsiteY38" fmla="*/ 1046878 h 1582937"/>
              <a:gd name="connsiteX39" fmla="*/ 5943596 w 9288370"/>
              <a:gd name="connsiteY39" fmla="*/ 1043237 h 1582937"/>
              <a:gd name="connsiteX40" fmla="*/ 5985730 w 9288370"/>
              <a:gd name="connsiteY40" fmla="*/ 1035396 h 1582937"/>
              <a:gd name="connsiteX41" fmla="*/ 6103109 w 9288370"/>
              <a:gd name="connsiteY41" fmla="*/ 1019019 h 1582937"/>
              <a:gd name="connsiteX42" fmla="*/ 6222406 w 9288370"/>
              <a:gd name="connsiteY42" fmla="*/ 985341 h 1582937"/>
              <a:gd name="connsiteX43" fmla="*/ 6598672 w 9288370"/>
              <a:gd name="connsiteY43" fmla="*/ 902062 h 1582937"/>
              <a:gd name="connsiteX44" fmla="*/ 6766149 w 9288370"/>
              <a:gd name="connsiteY44" fmla="*/ 846132 h 1582937"/>
              <a:gd name="connsiteX45" fmla="*/ 6886312 w 9288370"/>
              <a:gd name="connsiteY45" fmla="*/ 781877 h 1582937"/>
              <a:gd name="connsiteX46" fmla="*/ 7006457 w 9288370"/>
              <a:gd name="connsiteY46" fmla="*/ 699758 h 1582937"/>
              <a:gd name="connsiteX47" fmla="*/ 7231643 w 9288370"/>
              <a:gd name="connsiteY47" fmla="*/ 640778 h 1582937"/>
              <a:gd name="connsiteX48" fmla="*/ 7363123 w 9288370"/>
              <a:gd name="connsiteY48" fmla="*/ 593682 h 1582937"/>
              <a:gd name="connsiteX49" fmla="*/ 7588368 w 9288370"/>
              <a:gd name="connsiteY49" fmla="*/ 531129 h 1582937"/>
              <a:gd name="connsiteX50" fmla="*/ 7782741 w 9288370"/>
              <a:gd name="connsiteY50" fmla="*/ 455936 h 1582937"/>
              <a:gd name="connsiteX51" fmla="*/ 7952094 w 9288370"/>
              <a:gd name="connsiteY51" fmla="*/ 409302 h 1582937"/>
              <a:gd name="connsiteX52" fmla="*/ 8275980 w 9288370"/>
              <a:gd name="connsiteY52" fmla="*/ 267262 h 1582937"/>
              <a:gd name="connsiteX53" fmla="*/ 8428864 w 9288370"/>
              <a:gd name="connsiteY53" fmla="*/ 208471 h 1582937"/>
              <a:gd name="connsiteX54" fmla="*/ 8616510 w 9288370"/>
              <a:gd name="connsiteY54" fmla="*/ 161973 h 1582937"/>
              <a:gd name="connsiteX55" fmla="*/ 8826766 w 9288370"/>
              <a:gd name="connsiteY55" fmla="*/ 152111 h 1582937"/>
              <a:gd name="connsiteX56" fmla="*/ 8917647 w 9288370"/>
              <a:gd name="connsiteY56" fmla="*/ 112232 h 1582937"/>
              <a:gd name="connsiteX57" fmla="*/ 9098594 w 9288370"/>
              <a:gd name="connsiteY57" fmla="*/ 73185 h 1582937"/>
              <a:gd name="connsiteX58" fmla="*/ 9232990 w 9288370"/>
              <a:gd name="connsiteY58" fmla="*/ 24074 h 1582937"/>
              <a:gd name="connsiteX59" fmla="*/ 9288370 w 9288370"/>
              <a:gd name="connsiteY59" fmla="*/ 0 h 1582937"/>
              <a:gd name="connsiteX60" fmla="*/ 0 w 9288370"/>
              <a:gd name="connsiteY60" fmla="*/ 0 h 1582937"/>
              <a:gd name="connsiteX61" fmla="*/ 0 w 9288370"/>
              <a:gd name="connsiteY61" fmla="*/ 1475444 h 158293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51466 w 9288370"/>
              <a:gd name="connsiteY8" fmla="*/ 1459150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552307">
                <a:moveTo>
                  <a:pt x="0" y="1475444"/>
                </a:moveTo>
                <a:cubicBezTo>
                  <a:pt x="350" y="1475362"/>
                  <a:pt x="85070" y="1525412"/>
                  <a:pt x="85420" y="1525330"/>
                </a:cubicBezTo>
                <a:cubicBezTo>
                  <a:pt x="159046" y="1498807"/>
                  <a:pt x="140452" y="1580341"/>
                  <a:pt x="358599" y="1541734"/>
                </a:cubicBezTo>
                <a:cubicBezTo>
                  <a:pt x="415987" y="1514342"/>
                  <a:pt x="404325" y="1571886"/>
                  <a:pt x="611906" y="1537813"/>
                </a:cubicBezTo>
                <a:cubicBezTo>
                  <a:pt x="658343" y="1532409"/>
                  <a:pt x="866522" y="1526192"/>
                  <a:pt x="940788" y="1506488"/>
                </a:cubicBezTo>
                <a:cubicBezTo>
                  <a:pt x="999849" y="1503681"/>
                  <a:pt x="943202" y="1532786"/>
                  <a:pt x="1032523" y="1513858"/>
                </a:cubicBezTo>
                <a:lnTo>
                  <a:pt x="1144951" y="1524944"/>
                </a:lnTo>
                <a:cubicBezTo>
                  <a:pt x="1234244" y="1531166"/>
                  <a:pt x="1319480" y="1518954"/>
                  <a:pt x="1408773" y="1503055"/>
                </a:cubicBezTo>
                <a:lnTo>
                  <a:pt x="1651466" y="1459150"/>
                </a:lnTo>
                <a:lnTo>
                  <a:pt x="1704699" y="1453746"/>
                </a:lnTo>
                <a:cubicBezTo>
                  <a:pt x="1730210" y="1444472"/>
                  <a:pt x="1730257" y="1466970"/>
                  <a:pt x="1794234" y="1452327"/>
                </a:cubicBezTo>
                <a:cubicBezTo>
                  <a:pt x="1842539" y="1416777"/>
                  <a:pt x="1920661" y="1445458"/>
                  <a:pt x="2101780" y="1409907"/>
                </a:cubicBezTo>
                <a:cubicBezTo>
                  <a:pt x="2138594" y="1385934"/>
                  <a:pt x="2202709" y="1415076"/>
                  <a:pt x="2253639" y="1396542"/>
                </a:cubicBezTo>
                <a:lnTo>
                  <a:pt x="2623862" y="1365980"/>
                </a:lnTo>
                <a:cubicBezTo>
                  <a:pt x="2648900" y="1364546"/>
                  <a:pt x="2669117" y="1360488"/>
                  <a:pt x="2707413" y="1359160"/>
                </a:cubicBezTo>
                <a:cubicBezTo>
                  <a:pt x="2743721" y="1336539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69887" y="440748"/>
                  <a:pt x="7952094" y="409302"/>
                </a:cubicBezTo>
                <a:cubicBezTo>
                  <a:pt x="8034301" y="377856"/>
                  <a:pt x="8226184" y="265410"/>
                  <a:pt x="8275980" y="267262"/>
                </a:cubicBezTo>
                <a:cubicBezTo>
                  <a:pt x="8349971" y="264633"/>
                  <a:pt x="8372109" y="226019"/>
                  <a:pt x="8428864" y="208471"/>
                </a:cubicBezTo>
                <a:cubicBezTo>
                  <a:pt x="8485619" y="190923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8942036" y="129395"/>
                  <a:pt x="9098594" y="73185"/>
                </a:cubicBezTo>
                <a:cubicBezTo>
                  <a:pt x="9113629" y="71738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47544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D5212-A49D-CBD7-BDC1-BAFDB2A4C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016" y="-7901"/>
            <a:ext cx="10000343" cy="873071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  <a:highlight>
                  <a:srgbClr val="000080"/>
                </a:highlight>
              </a:rPr>
              <a:t>Analysis of Unicorn Companies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62290C-743B-72EB-3E2A-E1E02EA38CE7}"/>
              </a:ext>
            </a:extLst>
          </p:cNvPr>
          <p:cNvSpPr/>
          <p:nvPr/>
        </p:nvSpPr>
        <p:spPr>
          <a:xfrm>
            <a:off x="5614654" y="985720"/>
            <a:ext cx="4858603" cy="15605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Average number of years to become a unicorn company: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7 Years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A25BD4-0108-1CB4-C45F-54A5DAEA3E0B}"/>
              </a:ext>
            </a:extLst>
          </p:cNvPr>
          <p:cNvSpPr/>
          <p:nvPr/>
        </p:nvSpPr>
        <p:spPr>
          <a:xfrm>
            <a:off x="685801" y="985720"/>
            <a:ext cx="4858603" cy="15605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Median Valuation of Unicorn companies: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2 Billion Dollars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7D31D-00E5-0F20-F2D9-D578B63B9FEB}"/>
              </a:ext>
            </a:extLst>
          </p:cNvPr>
          <p:cNvSpPr/>
          <p:nvPr/>
        </p:nvSpPr>
        <p:spPr>
          <a:xfrm>
            <a:off x="516835" y="2822713"/>
            <a:ext cx="10681252" cy="3830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Our Recommendations: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Companies aspiring to become unicorns should establish their presence in countries like USA and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china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as these countries probably have better conditions that have allowed greater number of unicorn companies to emerge compared to other countries.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Companies aspiring to become unicorn should try to get funding from the likes of Sequoia Capital,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Speedinvest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, Valar Ventures,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Uniqa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Ventures as they are the leading investors by their unicorn company portfolio.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investing in fintech and software services sector is very likely to yield greater return on investments as there are much more unicorn companies in these sectors compared to other sectors.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There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doesnt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seem to be any tangible relationship between the age of a company and its valuation. However, the average number of years it takes a company to become a unicorn company is 7 years. Companies aspiring to become unicorn should be able to demonstrate good leadership that will ensure the companies longevity beyond that average.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71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C793428C-8F10-4683-9136-B5C3CF15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22405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92000">
                <a:srgbClr val="000000">
                  <a:alpha val="0"/>
                </a:srgbClr>
              </a:gs>
              <a:gs pos="37000">
                <a:srgbClr val="00000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Freeform: Shape 12">
            <a:extLst>
              <a:ext uri="{FF2B5EF4-FFF2-40B4-BE49-F238E27FC236}">
                <a16:creationId xmlns:a16="http://schemas.microsoft.com/office/drawing/2014/main" id="{111A7E51-5BB7-4A22-BC7D-1B317734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07236" cy="1730341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586048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0 w 9288370"/>
              <a:gd name="connsiteY62" fmla="*/ 1586048 h 1857909"/>
              <a:gd name="connsiteX0" fmla="*/ 0 w 9288370"/>
              <a:gd name="connsiteY0" fmla="*/ 1586048 h 1709819"/>
              <a:gd name="connsiteX1" fmla="*/ 93535 w 9288370"/>
              <a:gd name="connsiteY1" fmla="*/ 1629820 h 1709819"/>
              <a:gd name="connsiteX2" fmla="*/ 370426 w 9288370"/>
              <a:gd name="connsiteY2" fmla="*/ 1702965 h 1709819"/>
              <a:gd name="connsiteX3" fmla="*/ 766051 w 9288370"/>
              <a:gd name="connsiteY3" fmla="*/ 1569826 h 1709819"/>
              <a:gd name="connsiteX4" fmla="*/ 971617 w 9288370"/>
              <a:gd name="connsiteY4" fmla="*/ 1522494 h 1709819"/>
              <a:gd name="connsiteX5" fmla="*/ 1186668 w 9288370"/>
              <a:gd name="connsiteY5" fmla="*/ 1521861 h 1709819"/>
              <a:gd name="connsiteX6" fmla="*/ 1339078 w 9288370"/>
              <a:gd name="connsiteY6" fmla="*/ 1494730 h 1709819"/>
              <a:gd name="connsiteX7" fmla="*/ 1492452 w 9288370"/>
              <a:gd name="connsiteY7" fmla="*/ 1519061 h 1709819"/>
              <a:gd name="connsiteX8" fmla="*/ 1604999 w 9288370"/>
              <a:gd name="connsiteY8" fmla="*/ 1513599 h 1709819"/>
              <a:gd name="connsiteX9" fmla="*/ 1717911 w 9288370"/>
              <a:gd name="connsiteY9" fmla="*/ 1497764 h 1709819"/>
              <a:gd name="connsiteX10" fmla="*/ 1794234 w 9288370"/>
              <a:gd name="connsiteY10" fmla="*/ 1464331 h 1709819"/>
              <a:gd name="connsiteX11" fmla="*/ 2101780 w 9288370"/>
              <a:gd name="connsiteY11" fmla="*/ 1409907 h 1709819"/>
              <a:gd name="connsiteX12" fmla="*/ 2244830 w 9288370"/>
              <a:gd name="connsiteY12" fmla="*/ 1388540 h 1709819"/>
              <a:gd name="connsiteX13" fmla="*/ 2428648 w 9288370"/>
              <a:gd name="connsiteY13" fmla="*/ 1372736 h 1709819"/>
              <a:gd name="connsiteX14" fmla="*/ 2645882 w 9288370"/>
              <a:gd name="connsiteY14" fmla="*/ 1341971 h 1709819"/>
              <a:gd name="connsiteX15" fmla="*/ 2707413 w 9288370"/>
              <a:gd name="connsiteY15" fmla="*/ 1347156 h 1709819"/>
              <a:gd name="connsiteX16" fmla="*/ 2843134 w 9288370"/>
              <a:gd name="connsiteY16" fmla="*/ 1323561 h 1709819"/>
              <a:gd name="connsiteX17" fmla="*/ 2923804 w 9288370"/>
              <a:gd name="connsiteY17" fmla="*/ 1314224 h 1709819"/>
              <a:gd name="connsiteX18" fmla="*/ 2953618 w 9288370"/>
              <a:gd name="connsiteY18" fmla="*/ 1318186 h 1709819"/>
              <a:gd name="connsiteX19" fmla="*/ 2995816 w 9288370"/>
              <a:gd name="connsiteY19" fmla="*/ 1318670 h 1709819"/>
              <a:gd name="connsiteX20" fmla="*/ 3352700 w 9288370"/>
              <a:gd name="connsiteY20" fmla="*/ 1264183 h 1709819"/>
              <a:gd name="connsiteX21" fmla="*/ 3444611 w 9288370"/>
              <a:gd name="connsiteY21" fmla="*/ 1236739 h 1709819"/>
              <a:gd name="connsiteX22" fmla="*/ 3650072 w 9288370"/>
              <a:gd name="connsiteY22" fmla="*/ 1217421 h 1709819"/>
              <a:gd name="connsiteX23" fmla="*/ 3707853 w 9288370"/>
              <a:gd name="connsiteY23" fmla="*/ 1241722 h 1709819"/>
              <a:gd name="connsiteX24" fmla="*/ 3925616 w 9288370"/>
              <a:gd name="connsiteY24" fmla="*/ 1253751 h 1709819"/>
              <a:gd name="connsiteX25" fmla="*/ 3954387 w 9288370"/>
              <a:gd name="connsiteY25" fmla="*/ 1263789 h 1709819"/>
              <a:gd name="connsiteX26" fmla="*/ 3995849 w 9288370"/>
              <a:gd name="connsiteY26" fmla="*/ 1272939 h 1709819"/>
              <a:gd name="connsiteX27" fmla="*/ 4067546 w 9288370"/>
              <a:gd name="connsiteY27" fmla="*/ 1294697 h 1709819"/>
              <a:gd name="connsiteX28" fmla="*/ 4190310 w 9288370"/>
              <a:gd name="connsiteY28" fmla="*/ 1307786 h 1709819"/>
              <a:gd name="connsiteX29" fmla="*/ 4230008 w 9288370"/>
              <a:gd name="connsiteY29" fmla="*/ 1303546 h 1709819"/>
              <a:gd name="connsiteX30" fmla="*/ 4575478 w 9288370"/>
              <a:gd name="connsiteY30" fmla="*/ 1261726 h 1709819"/>
              <a:gd name="connsiteX31" fmla="*/ 4650026 w 9288370"/>
              <a:gd name="connsiteY31" fmla="*/ 1265798 h 1709819"/>
              <a:gd name="connsiteX32" fmla="*/ 4792008 w 9288370"/>
              <a:gd name="connsiteY32" fmla="*/ 1243899 h 1709819"/>
              <a:gd name="connsiteX33" fmla="*/ 4954126 w 9288370"/>
              <a:gd name="connsiteY33" fmla="*/ 1204617 h 1709819"/>
              <a:gd name="connsiteX34" fmla="*/ 5309678 w 9288370"/>
              <a:gd name="connsiteY34" fmla="*/ 1128278 h 1709819"/>
              <a:gd name="connsiteX35" fmla="*/ 5474724 w 9288370"/>
              <a:gd name="connsiteY35" fmla="*/ 1091167 h 1709819"/>
              <a:gd name="connsiteX36" fmla="*/ 5612132 w 9288370"/>
              <a:gd name="connsiteY36" fmla="*/ 1051509 h 1709819"/>
              <a:gd name="connsiteX37" fmla="*/ 5776618 w 9288370"/>
              <a:gd name="connsiteY37" fmla="*/ 1053037 h 1709819"/>
              <a:gd name="connsiteX38" fmla="*/ 5785786 w 9288370"/>
              <a:gd name="connsiteY38" fmla="*/ 1051213 h 1709819"/>
              <a:gd name="connsiteX39" fmla="*/ 5829381 w 9288370"/>
              <a:gd name="connsiteY39" fmla="*/ 1046878 h 1709819"/>
              <a:gd name="connsiteX40" fmla="*/ 5943596 w 9288370"/>
              <a:gd name="connsiteY40" fmla="*/ 1043237 h 1709819"/>
              <a:gd name="connsiteX41" fmla="*/ 5985730 w 9288370"/>
              <a:gd name="connsiteY41" fmla="*/ 1035396 h 1709819"/>
              <a:gd name="connsiteX42" fmla="*/ 6103109 w 9288370"/>
              <a:gd name="connsiteY42" fmla="*/ 1019019 h 1709819"/>
              <a:gd name="connsiteX43" fmla="*/ 6222406 w 9288370"/>
              <a:gd name="connsiteY43" fmla="*/ 985341 h 1709819"/>
              <a:gd name="connsiteX44" fmla="*/ 6598672 w 9288370"/>
              <a:gd name="connsiteY44" fmla="*/ 902062 h 1709819"/>
              <a:gd name="connsiteX45" fmla="*/ 6766149 w 9288370"/>
              <a:gd name="connsiteY45" fmla="*/ 846132 h 1709819"/>
              <a:gd name="connsiteX46" fmla="*/ 6886312 w 9288370"/>
              <a:gd name="connsiteY46" fmla="*/ 781877 h 1709819"/>
              <a:gd name="connsiteX47" fmla="*/ 7006457 w 9288370"/>
              <a:gd name="connsiteY47" fmla="*/ 699758 h 1709819"/>
              <a:gd name="connsiteX48" fmla="*/ 7231643 w 9288370"/>
              <a:gd name="connsiteY48" fmla="*/ 640778 h 1709819"/>
              <a:gd name="connsiteX49" fmla="*/ 7363123 w 9288370"/>
              <a:gd name="connsiteY49" fmla="*/ 593682 h 1709819"/>
              <a:gd name="connsiteX50" fmla="*/ 7588368 w 9288370"/>
              <a:gd name="connsiteY50" fmla="*/ 531129 h 1709819"/>
              <a:gd name="connsiteX51" fmla="*/ 7782741 w 9288370"/>
              <a:gd name="connsiteY51" fmla="*/ 455936 h 1709819"/>
              <a:gd name="connsiteX52" fmla="*/ 7952094 w 9288370"/>
              <a:gd name="connsiteY52" fmla="*/ 409302 h 1709819"/>
              <a:gd name="connsiteX53" fmla="*/ 8231938 w 9288370"/>
              <a:gd name="connsiteY53" fmla="*/ 259259 h 1709819"/>
              <a:gd name="connsiteX54" fmla="*/ 8428864 w 9288370"/>
              <a:gd name="connsiteY54" fmla="*/ 208471 h 1709819"/>
              <a:gd name="connsiteX55" fmla="*/ 8616510 w 9288370"/>
              <a:gd name="connsiteY55" fmla="*/ 161973 h 1709819"/>
              <a:gd name="connsiteX56" fmla="*/ 8826766 w 9288370"/>
              <a:gd name="connsiteY56" fmla="*/ 152111 h 1709819"/>
              <a:gd name="connsiteX57" fmla="*/ 8917647 w 9288370"/>
              <a:gd name="connsiteY57" fmla="*/ 112232 h 1709819"/>
              <a:gd name="connsiteX58" fmla="*/ 9182272 w 9288370"/>
              <a:gd name="connsiteY58" fmla="*/ 37171 h 1709819"/>
              <a:gd name="connsiteX59" fmla="*/ 9232990 w 9288370"/>
              <a:gd name="connsiteY59" fmla="*/ 24074 h 1709819"/>
              <a:gd name="connsiteX60" fmla="*/ 9288370 w 9288370"/>
              <a:gd name="connsiteY60" fmla="*/ 0 h 1709819"/>
              <a:gd name="connsiteX61" fmla="*/ 0 w 9288370"/>
              <a:gd name="connsiteY61" fmla="*/ 0 h 1709819"/>
              <a:gd name="connsiteX62" fmla="*/ 0 w 9288370"/>
              <a:gd name="connsiteY62" fmla="*/ 1586048 h 1709819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766051 w 9288370"/>
              <a:gd name="connsiteY3" fmla="*/ 1569826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40788 w 9288370"/>
              <a:gd name="connsiteY4" fmla="*/ 1506488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604999 w 9288370"/>
              <a:gd name="connsiteY8" fmla="*/ 1513599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66989 w 9288370"/>
              <a:gd name="connsiteY13" fmla="*/ 1420754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475444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475444 h 1613814"/>
              <a:gd name="connsiteX0" fmla="*/ 0 w 9288370"/>
              <a:gd name="connsiteY0" fmla="*/ 1475444 h 1591693"/>
              <a:gd name="connsiteX1" fmla="*/ 134113 w 9288370"/>
              <a:gd name="connsiteY1" fmla="*/ 1591693 h 1591693"/>
              <a:gd name="connsiteX2" fmla="*/ 374830 w 9288370"/>
              <a:gd name="connsiteY2" fmla="*/ 1574915 h 1591693"/>
              <a:gd name="connsiteX3" fmla="*/ 611906 w 9288370"/>
              <a:gd name="connsiteY3" fmla="*/ 1537813 h 1591693"/>
              <a:gd name="connsiteX4" fmla="*/ 940788 w 9288370"/>
              <a:gd name="connsiteY4" fmla="*/ 1506488 h 1591693"/>
              <a:gd name="connsiteX5" fmla="*/ 1032523 w 9288370"/>
              <a:gd name="connsiteY5" fmla="*/ 1513858 h 1591693"/>
              <a:gd name="connsiteX6" fmla="*/ 1144951 w 9288370"/>
              <a:gd name="connsiteY6" fmla="*/ 1528631 h 1591693"/>
              <a:gd name="connsiteX7" fmla="*/ 1408773 w 9288370"/>
              <a:gd name="connsiteY7" fmla="*/ 1503055 h 1591693"/>
              <a:gd name="connsiteX8" fmla="*/ 1679869 w 9288370"/>
              <a:gd name="connsiteY8" fmla="*/ 1477584 h 1591693"/>
              <a:gd name="connsiteX9" fmla="*/ 1704699 w 9288370"/>
              <a:gd name="connsiteY9" fmla="*/ 1453746 h 1591693"/>
              <a:gd name="connsiteX10" fmla="*/ 1794234 w 9288370"/>
              <a:gd name="connsiteY10" fmla="*/ 1452327 h 1591693"/>
              <a:gd name="connsiteX11" fmla="*/ 2101780 w 9288370"/>
              <a:gd name="connsiteY11" fmla="*/ 1409907 h 1591693"/>
              <a:gd name="connsiteX12" fmla="*/ 2253639 w 9288370"/>
              <a:gd name="connsiteY12" fmla="*/ 1396542 h 1591693"/>
              <a:gd name="connsiteX13" fmla="*/ 2623862 w 9288370"/>
              <a:gd name="connsiteY13" fmla="*/ 1365980 h 1591693"/>
              <a:gd name="connsiteX14" fmla="*/ 2707413 w 9288370"/>
              <a:gd name="connsiteY14" fmla="*/ 1359160 h 1591693"/>
              <a:gd name="connsiteX15" fmla="*/ 2843134 w 9288370"/>
              <a:gd name="connsiteY15" fmla="*/ 1323561 h 1591693"/>
              <a:gd name="connsiteX16" fmla="*/ 2923804 w 9288370"/>
              <a:gd name="connsiteY16" fmla="*/ 1314224 h 1591693"/>
              <a:gd name="connsiteX17" fmla="*/ 2953618 w 9288370"/>
              <a:gd name="connsiteY17" fmla="*/ 1318186 h 1591693"/>
              <a:gd name="connsiteX18" fmla="*/ 2995816 w 9288370"/>
              <a:gd name="connsiteY18" fmla="*/ 1318670 h 1591693"/>
              <a:gd name="connsiteX19" fmla="*/ 3352700 w 9288370"/>
              <a:gd name="connsiteY19" fmla="*/ 1264183 h 1591693"/>
              <a:gd name="connsiteX20" fmla="*/ 3444611 w 9288370"/>
              <a:gd name="connsiteY20" fmla="*/ 1236739 h 1591693"/>
              <a:gd name="connsiteX21" fmla="*/ 3650072 w 9288370"/>
              <a:gd name="connsiteY21" fmla="*/ 1217421 h 1591693"/>
              <a:gd name="connsiteX22" fmla="*/ 3707853 w 9288370"/>
              <a:gd name="connsiteY22" fmla="*/ 1241722 h 1591693"/>
              <a:gd name="connsiteX23" fmla="*/ 3925616 w 9288370"/>
              <a:gd name="connsiteY23" fmla="*/ 1253751 h 1591693"/>
              <a:gd name="connsiteX24" fmla="*/ 3954387 w 9288370"/>
              <a:gd name="connsiteY24" fmla="*/ 1263789 h 1591693"/>
              <a:gd name="connsiteX25" fmla="*/ 3995849 w 9288370"/>
              <a:gd name="connsiteY25" fmla="*/ 1272939 h 1591693"/>
              <a:gd name="connsiteX26" fmla="*/ 4067546 w 9288370"/>
              <a:gd name="connsiteY26" fmla="*/ 1294697 h 1591693"/>
              <a:gd name="connsiteX27" fmla="*/ 4190310 w 9288370"/>
              <a:gd name="connsiteY27" fmla="*/ 1307786 h 1591693"/>
              <a:gd name="connsiteX28" fmla="*/ 4230008 w 9288370"/>
              <a:gd name="connsiteY28" fmla="*/ 1303546 h 1591693"/>
              <a:gd name="connsiteX29" fmla="*/ 4575478 w 9288370"/>
              <a:gd name="connsiteY29" fmla="*/ 1261726 h 1591693"/>
              <a:gd name="connsiteX30" fmla="*/ 4650026 w 9288370"/>
              <a:gd name="connsiteY30" fmla="*/ 1265798 h 1591693"/>
              <a:gd name="connsiteX31" fmla="*/ 4792008 w 9288370"/>
              <a:gd name="connsiteY31" fmla="*/ 1243899 h 1591693"/>
              <a:gd name="connsiteX32" fmla="*/ 4954126 w 9288370"/>
              <a:gd name="connsiteY32" fmla="*/ 1204617 h 1591693"/>
              <a:gd name="connsiteX33" fmla="*/ 5309678 w 9288370"/>
              <a:gd name="connsiteY33" fmla="*/ 1128278 h 1591693"/>
              <a:gd name="connsiteX34" fmla="*/ 5474724 w 9288370"/>
              <a:gd name="connsiteY34" fmla="*/ 1091167 h 1591693"/>
              <a:gd name="connsiteX35" fmla="*/ 5612132 w 9288370"/>
              <a:gd name="connsiteY35" fmla="*/ 1051509 h 1591693"/>
              <a:gd name="connsiteX36" fmla="*/ 5776618 w 9288370"/>
              <a:gd name="connsiteY36" fmla="*/ 1053037 h 1591693"/>
              <a:gd name="connsiteX37" fmla="*/ 5785786 w 9288370"/>
              <a:gd name="connsiteY37" fmla="*/ 1051213 h 1591693"/>
              <a:gd name="connsiteX38" fmla="*/ 5829381 w 9288370"/>
              <a:gd name="connsiteY38" fmla="*/ 1046878 h 1591693"/>
              <a:gd name="connsiteX39" fmla="*/ 5943596 w 9288370"/>
              <a:gd name="connsiteY39" fmla="*/ 1043237 h 1591693"/>
              <a:gd name="connsiteX40" fmla="*/ 5985730 w 9288370"/>
              <a:gd name="connsiteY40" fmla="*/ 1035396 h 1591693"/>
              <a:gd name="connsiteX41" fmla="*/ 6103109 w 9288370"/>
              <a:gd name="connsiteY41" fmla="*/ 1019019 h 1591693"/>
              <a:gd name="connsiteX42" fmla="*/ 6222406 w 9288370"/>
              <a:gd name="connsiteY42" fmla="*/ 985341 h 1591693"/>
              <a:gd name="connsiteX43" fmla="*/ 6598672 w 9288370"/>
              <a:gd name="connsiteY43" fmla="*/ 902062 h 1591693"/>
              <a:gd name="connsiteX44" fmla="*/ 6766149 w 9288370"/>
              <a:gd name="connsiteY44" fmla="*/ 846132 h 1591693"/>
              <a:gd name="connsiteX45" fmla="*/ 6886312 w 9288370"/>
              <a:gd name="connsiteY45" fmla="*/ 781877 h 1591693"/>
              <a:gd name="connsiteX46" fmla="*/ 7006457 w 9288370"/>
              <a:gd name="connsiteY46" fmla="*/ 699758 h 1591693"/>
              <a:gd name="connsiteX47" fmla="*/ 7231643 w 9288370"/>
              <a:gd name="connsiteY47" fmla="*/ 640778 h 1591693"/>
              <a:gd name="connsiteX48" fmla="*/ 7363123 w 9288370"/>
              <a:gd name="connsiteY48" fmla="*/ 593682 h 1591693"/>
              <a:gd name="connsiteX49" fmla="*/ 7588368 w 9288370"/>
              <a:gd name="connsiteY49" fmla="*/ 531129 h 1591693"/>
              <a:gd name="connsiteX50" fmla="*/ 7782741 w 9288370"/>
              <a:gd name="connsiteY50" fmla="*/ 455936 h 1591693"/>
              <a:gd name="connsiteX51" fmla="*/ 7952094 w 9288370"/>
              <a:gd name="connsiteY51" fmla="*/ 409302 h 1591693"/>
              <a:gd name="connsiteX52" fmla="*/ 8275980 w 9288370"/>
              <a:gd name="connsiteY52" fmla="*/ 267262 h 1591693"/>
              <a:gd name="connsiteX53" fmla="*/ 8428864 w 9288370"/>
              <a:gd name="connsiteY53" fmla="*/ 208471 h 1591693"/>
              <a:gd name="connsiteX54" fmla="*/ 8616510 w 9288370"/>
              <a:gd name="connsiteY54" fmla="*/ 161973 h 1591693"/>
              <a:gd name="connsiteX55" fmla="*/ 8826766 w 9288370"/>
              <a:gd name="connsiteY55" fmla="*/ 152111 h 1591693"/>
              <a:gd name="connsiteX56" fmla="*/ 8917647 w 9288370"/>
              <a:gd name="connsiteY56" fmla="*/ 112232 h 1591693"/>
              <a:gd name="connsiteX57" fmla="*/ 9098594 w 9288370"/>
              <a:gd name="connsiteY57" fmla="*/ 73185 h 1591693"/>
              <a:gd name="connsiteX58" fmla="*/ 9232990 w 9288370"/>
              <a:gd name="connsiteY58" fmla="*/ 24074 h 1591693"/>
              <a:gd name="connsiteX59" fmla="*/ 9288370 w 9288370"/>
              <a:gd name="connsiteY59" fmla="*/ 0 h 1591693"/>
              <a:gd name="connsiteX60" fmla="*/ 0 w 9288370"/>
              <a:gd name="connsiteY60" fmla="*/ 0 h 1591693"/>
              <a:gd name="connsiteX61" fmla="*/ 0 w 9288370"/>
              <a:gd name="connsiteY61" fmla="*/ 1475444 h 1591693"/>
              <a:gd name="connsiteX0" fmla="*/ 0 w 9288370"/>
              <a:gd name="connsiteY0" fmla="*/ 1475444 h 1582937"/>
              <a:gd name="connsiteX1" fmla="*/ 85420 w 9288370"/>
              <a:gd name="connsiteY1" fmla="*/ 1525330 h 1582937"/>
              <a:gd name="connsiteX2" fmla="*/ 374830 w 9288370"/>
              <a:gd name="connsiteY2" fmla="*/ 1574915 h 1582937"/>
              <a:gd name="connsiteX3" fmla="*/ 611906 w 9288370"/>
              <a:gd name="connsiteY3" fmla="*/ 1537813 h 1582937"/>
              <a:gd name="connsiteX4" fmla="*/ 940788 w 9288370"/>
              <a:gd name="connsiteY4" fmla="*/ 1506488 h 1582937"/>
              <a:gd name="connsiteX5" fmla="*/ 1032523 w 9288370"/>
              <a:gd name="connsiteY5" fmla="*/ 1513858 h 1582937"/>
              <a:gd name="connsiteX6" fmla="*/ 1144951 w 9288370"/>
              <a:gd name="connsiteY6" fmla="*/ 1528631 h 1582937"/>
              <a:gd name="connsiteX7" fmla="*/ 1408773 w 9288370"/>
              <a:gd name="connsiteY7" fmla="*/ 1503055 h 1582937"/>
              <a:gd name="connsiteX8" fmla="*/ 1679869 w 9288370"/>
              <a:gd name="connsiteY8" fmla="*/ 1477584 h 1582937"/>
              <a:gd name="connsiteX9" fmla="*/ 1704699 w 9288370"/>
              <a:gd name="connsiteY9" fmla="*/ 1453746 h 1582937"/>
              <a:gd name="connsiteX10" fmla="*/ 1794234 w 9288370"/>
              <a:gd name="connsiteY10" fmla="*/ 1452327 h 1582937"/>
              <a:gd name="connsiteX11" fmla="*/ 2101780 w 9288370"/>
              <a:gd name="connsiteY11" fmla="*/ 1409907 h 1582937"/>
              <a:gd name="connsiteX12" fmla="*/ 2253639 w 9288370"/>
              <a:gd name="connsiteY12" fmla="*/ 1396542 h 1582937"/>
              <a:gd name="connsiteX13" fmla="*/ 2623862 w 9288370"/>
              <a:gd name="connsiteY13" fmla="*/ 1365980 h 1582937"/>
              <a:gd name="connsiteX14" fmla="*/ 2707413 w 9288370"/>
              <a:gd name="connsiteY14" fmla="*/ 1359160 h 1582937"/>
              <a:gd name="connsiteX15" fmla="*/ 2843134 w 9288370"/>
              <a:gd name="connsiteY15" fmla="*/ 1323561 h 1582937"/>
              <a:gd name="connsiteX16" fmla="*/ 2923804 w 9288370"/>
              <a:gd name="connsiteY16" fmla="*/ 1314224 h 1582937"/>
              <a:gd name="connsiteX17" fmla="*/ 2953618 w 9288370"/>
              <a:gd name="connsiteY17" fmla="*/ 1318186 h 1582937"/>
              <a:gd name="connsiteX18" fmla="*/ 2995816 w 9288370"/>
              <a:gd name="connsiteY18" fmla="*/ 1318670 h 1582937"/>
              <a:gd name="connsiteX19" fmla="*/ 3352700 w 9288370"/>
              <a:gd name="connsiteY19" fmla="*/ 1264183 h 1582937"/>
              <a:gd name="connsiteX20" fmla="*/ 3444611 w 9288370"/>
              <a:gd name="connsiteY20" fmla="*/ 1236739 h 1582937"/>
              <a:gd name="connsiteX21" fmla="*/ 3650072 w 9288370"/>
              <a:gd name="connsiteY21" fmla="*/ 1217421 h 1582937"/>
              <a:gd name="connsiteX22" fmla="*/ 3707853 w 9288370"/>
              <a:gd name="connsiteY22" fmla="*/ 1241722 h 1582937"/>
              <a:gd name="connsiteX23" fmla="*/ 3925616 w 9288370"/>
              <a:gd name="connsiteY23" fmla="*/ 1253751 h 1582937"/>
              <a:gd name="connsiteX24" fmla="*/ 3954387 w 9288370"/>
              <a:gd name="connsiteY24" fmla="*/ 1263789 h 1582937"/>
              <a:gd name="connsiteX25" fmla="*/ 3995849 w 9288370"/>
              <a:gd name="connsiteY25" fmla="*/ 1272939 h 1582937"/>
              <a:gd name="connsiteX26" fmla="*/ 4067546 w 9288370"/>
              <a:gd name="connsiteY26" fmla="*/ 1294697 h 1582937"/>
              <a:gd name="connsiteX27" fmla="*/ 4190310 w 9288370"/>
              <a:gd name="connsiteY27" fmla="*/ 1307786 h 1582937"/>
              <a:gd name="connsiteX28" fmla="*/ 4230008 w 9288370"/>
              <a:gd name="connsiteY28" fmla="*/ 1303546 h 1582937"/>
              <a:gd name="connsiteX29" fmla="*/ 4575478 w 9288370"/>
              <a:gd name="connsiteY29" fmla="*/ 1261726 h 1582937"/>
              <a:gd name="connsiteX30" fmla="*/ 4650026 w 9288370"/>
              <a:gd name="connsiteY30" fmla="*/ 1265798 h 1582937"/>
              <a:gd name="connsiteX31" fmla="*/ 4792008 w 9288370"/>
              <a:gd name="connsiteY31" fmla="*/ 1243899 h 1582937"/>
              <a:gd name="connsiteX32" fmla="*/ 4954126 w 9288370"/>
              <a:gd name="connsiteY32" fmla="*/ 1204617 h 1582937"/>
              <a:gd name="connsiteX33" fmla="*/ 5309678 w 9288370"/>
              <a:gd name="connsiteY33" fmla="*/ 1128278 h 1582937"/>
              <a:gd name="connsiteX34" fmla="*/ 5474724 w 9288370"/>
              <a:gd name="connsiteY34" fmla="*/ 1091167 h 1582937"/>
              <a:gd name="connsiteX35" fmla="*/ 5612132 w 9288370"/>
              <a:gd name="connsiteY35" fmla="*/ 1051509 h 1582937"/>
              <a:gd name="connsiteX36" fmla="*/ 5776618 w 9288370"/>
              <a:gd name="connsiteY36" fmla="*/ 1053037 h 1582937"/>
              <a:gd name="connsiteX37" fmla="*/ 5785786 w 9288370"/>
              <a:gd name="connsiteY37" fmla="*/ 1051213 h 1582937"/>
              <a:gd name="connsiteX38" fmla="*/ 5829381 w 9288370"/>
              <a:gd name="connsiteY38" fmla="*/ 1046878 h 1582937"/>
              <a:gd name="connsiteX39" fmla="*/ 5943596 w 9288370"/>
              <a:gd name="connsiteY39" fmla="*/ 1043237 h 1582937"/>
              <a:gd name="connsiteX40" fmla="*/ 5985730 w 9288370"/>
              <a:gd name="connsiteY40" fmla="*/ 1035396 h 1582937"/>
              <a:gd name="connsiteX41" fmla="*/ 6103109 w 9288370"/>
              <a:gd name="connsiteY41" fmla="*/ 1019019 h 1582937"/>
              <a:gd name="connsiteX42" fmla="*/ 6222406 w 9288370"/>
              <a:gd name="connsiteY42" fmla="*/ 985341 h 1582937"/>
              <a:gd name="connsiteX43" fmla="*/ 6598672 w 9288370"/>
              <a:gd name="connsiteY43" fmla="*/ 902062 h 1582937"/>
              <a:gd name="connsiteX44" fmla="*/ 6766149 w 9288370"/>
              <a:gd name="connsiteY44" fmla="*/ 846132 h 1582937"/>
              <a:gd name="connsiteX45" fmla="*/ 6886312 w 9288370"/>
              <a:gd name="connsiteY45" fmla="*/ 781877 h 1582937"/>
              <a:gd name="connsiteX46" fmla="*/ 7006457 w 9288370"/>
              <a:gd name="connsiteY46" fmla="*/ 699758 h 1582937"/>
              <a:gd name="connsiteX47" fmla="*/ 7231643 w 9288370"/>
              <a:gd name="connsiteY47" fmla="*/ 640778 h 1582937"/>
              <a:gd name="connsiteX48" fmla="*/ 7363123 w 9288370"/>
              <a:gd name="connsiteY48" fmla="*/ 593682 h 1582937"/>
              <a:gd name="connsiteX49" fmla="*/ 7588368 w 9288370"/>
              <a:gd name="connsiteY49" fmla="*/ 531129 h 1582937"/>
              <a:gd name="connsiteX50" fmla="*/ 7782741 w 9288370"/>
              <a:gd name="connsiteY50" fmla="*/ 455936 h 1582937"/>
              <a:gd name="connsiteX51" fmla="*/ 7952094 w 9288370"/>
              <a:gd name="connsiteY51" fmla="*/ 409302 h 1582937"/>
              <a:gd name="connsiteX52" fmla="*/ 8275980 w 9288370"/>
              <a:gd name="connsiteY52" fmla="*/ 267262 h 1582937"/>
              <a:gd name="connsiteX53" fmla="*/ 8428864 w 9288370"/>
              <a:gd name="connsiteY53" fmla="*/ 208471 h 1582937"/>
              <a:gd name="connsiteX54" fmla="*/ 8616510 w 9288370"/>
              <a:gd name="connsiteY54" fmla="*/ 161973 h 1582937"/>
              <a:gd name="connsiteX55" fmla="*/ 8826766 w 9288370"/>
              <a:gd name="connsiteY55" fmla="*/ 152111 h 1582937"/>
              <a:gd name="connsiteX56" fmla="*/ 8917647 w 9288370"/>
              <a:gd name="connsiteY56" fmla="*/ 112232 h 1582937"/>
              <a:gd name="connsiteX57" fmla="*/ 9098594 w 9288370"/>
              <a:gd name="connsiteY57" fmla="*/ 73185 h 1582937"/>
              <a:gd name="connsiteX58" fmla="*/ 9232990 w 9288370"/>
              <a:gd name="connsiteY58" fmla="*/ 24074 h 1582937"/>
              <a:gd name="connsiteX59" fmla="*/ 9288370 w 9288370"/>
              <a:gd name="connsiteY59" fmla="*/ 0 h 1582937"/>
              <a:gd name="connsiteX60" fmla="*/ 0 w 9288370"/>
              <a:gd name="connsiteY60" fmla="*/ 0 h 1582937"/>
              <a:gd name="connsiteX61" fmla="*/ 0 w 9288370"/>
              <a:gd name="connsiteY61" fmla="*/ 1475444 h 158293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51466 w 9288370"/>
              <a:gd name="connsiteY8" fmla="*/ 1459150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552307">
                <a:moveTo>
                  <a:pt x="0" y="1475444"/>
                </a:moveTo>
                <a:cubicBezTo>
                  <a:pt x="350" y="1475362"/>
                  <a:pt x="85070" y="1525412"/>
                  <a:pt x="85420" y="1525330"/>
                </a:cubicBezTo>
                <a:cubicBezTo>
                  <a:pt x="159046" y="1498807"/>
                  <a:pt x="140452" y="1580341"/>
                  <a:pt x="358599" y="1541734"/>
                </a:cubicBezTo>
                <a:cubicBezTo>
                  <a:pt x="415987" y="1514342"/>
                  <a:pt x="404325" y="1571886"/>
                  <a:pt x="611906" y="1537813"/>
                </a:cubicBezTo>
                <a:cubicBezTo>
                  <a:pt x="658343" y="1532409"/>
                  <a:pt x="866522" y="1526192"/>
                  <a:pt x="940788" y="1506488"/>
                </a:cubicBezTo>
                <a:cubicBezTo>
                  <a:pt x="999849" y="1503681"/>
                  <a:pt x="943202" y="1532786"/>
                  <a:pt x="1032523" y="1513858"/>
                </a:cubicBezTo>
                <a:lnTo>
                  <a:pt x="1144951" y="1524944"/>
                </a:lnTo>
                <a:cubicBezTo>
                  <a:pt x="1234244" y="1531166"/>
                  <a:pt x="1319480" y="1518954"/>
                  <a:pt x="1408773" y="1503055"/>
                </a:cubicBezTo>
                <a:lnTo>
                  <a:pt x="1651466" y="1459150"/>
                </a:lnTo>
                <a:lnTo>
                  <a:pt x="1704699" y="1453746"/>
                </a:lnTo>
                <a:cubicBezTo>
                  <a:pt x="1730210" y="1444472"/>
                  <a:pt x="1730257" y="1466970"/>
                  <a:pt x="1794234" y="1452327"/>
                </a:cubicBezTo>
                <a:cubicBezTo>
                  <a:pt x="1842539" y="1416777"/>
                  <a:pt x="1920661" y="1445458"/>
                  <a:pt x="2101780" y="1409907"/>
                </a:cubicBezTo>
                <a:cubicBezTo>
                  <a:pt x="2138594" y="1385934"/>
                  <a:pt x="2202709" y="1415076"/>
                  <a:pt x="2253639" y="1396542"/>
                </a:cubicBezTo>
                <a:lnTo>
                  <a:pt x="2623862" y="1365980"/>
                </a:lnTo>
                <a:cubicBezTo>
                  <a:pt x="2648900" y="1364546"/>
                  <a:pt x="2669117" y="1360488"/>
                  <a:pt x="2707413" y="1359160"/>
                </a:cubicBezTo>
                <a:cubicBezTo>
                  <a:pt x="2743721" y="1336539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69887" y="440748"/>
                  <a:pt x="7952094" y="409302"/>
                </a:cubicBezTo>
                <a:cubicBezTo>
                  <a:pt x="8034301" y="377856"/>
                  <a:pt x="8226184" y="265410"/>
                  <a:pt x="8275980" y="267262"/>
                </a:cubicBezTo>
                <a:cubicBezTo>
                  <a:pt x="8349971" y="264633"/>
                  <a:pt x="8372109" y="226019"/>
                  <a:pt x="8428864" y="208471"/>
                </a:cubicBezTo>
                <a:cubicBezTo>
                  <a:pt x="8485619" y="190923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8942036" y="129395"/>
                  <a:pt x="9098594" y="73185"/>
                </a:cubicBezTo>
                <a:cubicBezTo>
                  <a:pt x="9113629" y="71738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47544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D5212-A49D-CBD7-BDC1-BAFDB2A4C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527"/>
            <a:ext cx="10000343" cy="873071"/>
          </a:xfrm>
        </p:spPr>
        <p:txBody>
          <a:bodyPr>
            <a:normAutofit/>
          </a:bodyPr>
          <a:lstStyle/>
          <a:p>
            <a:endParaRPr lang="en-GB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24A1B-AB92-8D8A-4975-066C47F37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864760"/>
            <a:ext cx="4085617" cy="945222"/>
          </a:xfrm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ECB799-D6C2-4AF3-B13F-851682A76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5" y="469528"/>
            <a:ext cx="6382459" cy="35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7877686-F8B6-D2F3-E294-5A0E67C6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400" y="469525"/>
            <a:ext cx="6382459" cy="662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FB2D5DE-B30E-E9FA-C5BD-37FBC88C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7" y="3981157"/>
            <a:ext cx="5207694" cy="38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1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7848-0DD0-A494-2F14-7E86B145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1084A8B-AECE-11F9-4FD0-36F8545C9D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5" y="-98473"/>
            <a:ext cx="5941255" cy="385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225FE68-310C-CE82-4D29-3F966876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0"/>
            <a:ext cx="59412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2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C793428C-8F10-4683-9136-B5C3CF15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22405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92000">
                <a:srgbClr val="000000">
                  <a:alpha val="0"/>
                </a:srgbClr>
              </a:gs>
              <a:gs pos="37000">
                <a:srgbClr val="00000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Freeform: Shape 12">
            <a:extLst>
              <a:ext uri="{FF2B5EF4-FFF2-40B4-BE49-F238E27FC236}">
                <a16:creationId xmlns:a16="http://schemas.microsoft.com/office/drawing/2014/main" id="{111A7E51-5BB7-4A22-BC7D-1B317734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07236" cy="1730341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586048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0 w 9288370"/>
              <a:gd name="connsiteY62" fmla="*/ 1586048 h 1857909"/>
              <a:gd name="connsiteX0" fmla="*/ 0 w 9288370"/>
              <a:gd name="connsiteY0" fmla="*/ 1586048 h 1709819"/>
              <a:gd name="connsiteX1" fmla="*/ 93535 w 9288370"/>
              <a:gd name="connsiteY1" fmla="*/ 1629820 h 1709819"/>
              <a:gd name="connsiteX2" fmla="*/ 370426 w 9288370"/>
              <a:gd name="connsiteY2" fmla="*/ 1702965 h 1709819"/>
              <a:gd name="connsiteX3" fmla="*/ 766051 w 9288370"/>
              <a:gd name="connsiteY3" fmla="*/ 1569826 h 1709819"/>
              <a:gd name="connsiteX4" fmla="*/ 971617 w 9288370"/>
              <a:gd name="connsiteY4" fmla="*/ 1522494 h 1709819"/>
              <a:gd name="connsiteX5" fmla="*/ 1186668 w 9288370"/>
              <a:gd name="connsiteY5" fmla="*/ 1521861 h 1709819"/>
              <a:gd name="connsiteX6" fmla="*/ 1339078 w 9288370"/>
              <a:gd name="connsiteY6" fmla="*/ 1494730 h 1709819"/>
              <a:gd name="connsiteX7" fmla="*/ 1492452 w 9288370"/>
              <a:gd name="connsiteY7" fmla="*/ 1519061 h 1709819"/>
              <a:gd name="connsiteX8" fmla="*/ 1604999 w 9288370"/>
              <a:gd name="connsiteY8" fmla="*/ 1513599 h 1709819"/>
              <a:gd name="connsiteX9" fmla="*/ 1717911 w 9288370"/>
              <a:gd name="connsiteY9" fmla="*/ 1497764 h 1709819"/>
              <a:gd name="connsiteX10" fmla="*/ 1794234 w 9288370"/>
              <a:gd name="connsiteY10" fmla="*/ 1464331 h 1709819"/>
              <a:gd name="connsiteX11" fmla="*/ 2101780 w 9288370"/>
              <a:gd name="connsiteY11" fmla="*/ 1409907 h 1709819"/>
              <a:gd name="connsiteX12" fmla="*/ 2244830 w 9288370"/>
              <a:gd name="connsiteY12" fmla="*/ 1388540 h 1709819"/>
              <a:gd name="connsiteX13" fmla="*/ 2428648 w 9288370"/>
              <a:gd name="connsiteY13" fmla="*/ 1372736 h 1709819"/>
              <a:gd name="connsiteX14" fmla="*/ 2645882 w 9288370"/>
              <a:gd name="connsiteY14" fmla="*/ 1341971 h 1709819"/>
              <a:gd name="connsiteX15" fmla="*/ 2707413 w 9288370"/>
              <a:gd name="connsiteY15" fmla="*/ 1347156 h 1709819"/>
              <a:gd name="connsiteX16" fmla="*/ 2843134 w 9288370"/>
              <a:gd name="connsiteY16" fmla="*/ 1323561 h 1709819"/>
              <a:gd name="connsiteX17" fmla="*/ 2923804 w 9288370"/>
              <a:gd name="connsiteY17" fmla="*/ 1314224 h 1709819"/>
              <a:gd name="connsiteX18" fmla="*/ 2953618 w 9288370"/>
              <a:gd name="connsiteY18" fmla="*/ 1318186 h 1709819"/>
              <a:gd name="connsiteX19" fmla="*/ 2995816 w 9288370"/>
              <a:gd name="connsiteY19" fmla="*/ 1318670 h 1709819"/>
              <a:gd name="connsiteX20" fmla="*/ 3352700 w 9288370"/>
              <a:gd name="connsiteY20" fmla="*/ 1264183 h 1709819"/>
              <a:gd name="connsiteX21" fmla="*/ 3444611 w 9288370"/>
              <a:gd name="connsiteY21" fmla="*/ 1236739 h 1709819"/>
              <a:gd name="connsiteX22" fmla="*/ 3650072 w 9288370"/>
              <a:gd name="connsiteY22" fmla="*/ 1217421 h 1709819"/>
              <a:gd name="connsiteX23" fmla="*/ 3707853 w 9288370"/>
              <a:gd name="connsiteY23" fmla="*/ 1241722 h 1709819"/>
              <a:gd name="connsiteX24" fmla="*/ 3925616 w 9288370"/>
              <a:gd name="connsiteY24" fmla="*/ 1253751 h 1709819"/>
              <a:gd name="connsiteX25" fmla="*/ 3954387 w 9288370"/>
              <a:gd name="connsiteY25" fmla="*/ 1263789 h 1709819"/>
              <a:gd name="connsiteX26" fmla="*/ 3995849 w 9288370"/>
              <a:gd name="connsiteY26" fmla="*/ 1272939 h 1709819"/>
              <a:gd name="connsiteX27" fmla="*/ 4067546 w 9288370"/>
              <a:gd name="connsiteY27" fmla="*/ 1294697 h 1709819"/>
              <a:gd name="connsiteX28" fmla="*/ 4190310 w 9288370"/>
              <a:gd name="connsiteY28" fmla="*/ 1307786 h 1709819"/>
              <a:gd name="connsiteX29" fmla="*/ 4230008 w 9288370"/>
              <a:gd name="connsiteY29" fmla="*/ 1303546 h 1709819"/>
              <a:gd name="connsiteX30" fmla="*/ 4575478 w 9288370"/>
              <a:gd name="connsiteY30" fmla="*/ 1261726 h 1709819"/>
              <a:gd name="connsiteX31" fmla="*/ 4650026 w 9288370"/>
              <a:gd name="connsiteY31" fmla="*/ 1265798 h 1709819"/>
              <a:gd name="connsiteX32" fmla="*/ 4792008 w 9288370"/>
              <a:gd name="connsiteY32" fmla="*/ 1243899 h 1709819"/>
              <a:gd name="connsiteX33" fmla="*/ 4954126 w 9288370"/>
              <a:gd name="connsiteY33" fmla="*/ 1204617 h 1709819"/>
              <a:gd name="connsiteX34" fmla="*/ 5309678 w 9288370"/>
              <a:gd name="connsiteY34" fmla="*/ 1128278 h 1709819"/>
              <a:gd name="connsiteX35" fmla="*/ 5474724 w 9288370"/>
              <a:gd name="connsiteY35" fmla="*/ 1091167 h 1709819"/>
              <a:gd name="connsiteX36" fmla="*/ 5612132 w 9288370"/>
              <a:gd name="connsiteY36" fmla="*/ 1051509 h 1709819"/>
              <a:gd name="connsiteX37" fmla="*/ 5776618 w 9288370"/>
              <a:gd name="connsiteY37" fmla="*/ 1053037 h 1709819"/>
              <a:gd name="connsiteX38" fmla="*/ 5785786 w 9288370"/>
              <a:gd name="connsiteY38" fmla="*/ 1051213 h 1709819"/>
              <a:gd name="connsiteX39" fmla="*/ 5829381 w 9288370"/>
              <a:gd name="connsiteY39" fmla="*/ 1046878 h 1709819"/>
              <a:gd name="connsiteX40" fmla="*/ 5943596 w 9288370"/>
              <a:gd name="connsiteY40" fmla="*/ 1043237 h 1709819"/>
              <a:gd name="connsiteX41" fmla="*/ 5985730 w 9288370"/>
              <a:gd name="connsiteY41" fmla="*/ 1035396 h 1709819"/>
              <a:gd name="connsiteX42" fmla="*/ 6103109 w 9288370"/>
              <a:gd name="connsiteY42" fmla="*/ 1019019 h 1709819"/>
              <a:gd name="connsiteX43" fmla="*/ 6222406 w 9288370"/>
              <a:gd name="connsiteY43" fmla="*/ 985341 h 1709819"/>
              <a:gd name="connsiteX44" fmla="*/ 6598672 w 9288370"/>
              <a:gd name="connsiteY44" fmla="*/ 902062 h 1709819"/>
              <a:gd name="connsiteX45" fmla="*/ 6766149 w 9288370"/>
              <a:gd name="connsiteY45" fmla="*/ 846132 h 1709819"/>
              <a:gd name="connsiteX46" fmla="*/ 6886312 w 9288370"/>
              <a:gd name="connsiteY46" fmla="*/ 781877 h 1709819"/>
              <a:gd name="connsiteX47" fmla="*/ 7006457 w 9288370"/>
              <a:gd name="connsiteY47" fmla="*/ 699758 h 1709819"/>
              <a:gd name="connsiteX48" fmla="*/ 7231643 w 9288370"/>
              <a:gd name="connsiteY48" fmla="*/ 640778 h 1709819"/>
              <a:gd name="connsiteX49" fmla="*/ 7363123 w 9288370"/>
              <a:gd name="connsiteY49" fmla="*/ 593682 h 1709819"/>
              <a:gd name="connsiteX50" fmla="*/ 7588368 w 9288370"/>
              <a:gd name="connsiteY50" fmla="*/ 531129 h 1709819"/>
              <a:gd name="connsiteX51" fmla="*/ 7782741 w 9288370"/>
              <a:gd name="connsiteY51" fmla="*/ 455936 h 1709819"/>
              <a:gd name="connsiteX52" fmla="*/ 7952094 w 9288370"/>
              <a:gd name="connsiteY52" fmla="*/ 409302 h 1709819"/>
              <a:gd name="connsiteX53" fmla="*/ 8231938 w 9288370"/>
              <a:gd name="connsiteY53" fmla="*/ 259259 h 1709819"/>
              <a:gd name="connsiteX54" fmla="*/ 8428864 w 9288370"/>
              <a:gd name="connsiteY54" fmla="*/ 208471 h 1709819"/>
              <a:gd name="connsiteX55" fmla="*/ 8616510 w 9288370"/>
              <a:gd name="connsiteY55" fmla="*/ 161973 h 1709819"/>
              <a:gd name="connsiteX56" fmla="*/ 8826766 w 9288370"/>
              <a:gd name="connsiteY56" fmla="*/ 152111 h 1709819"/>
              <a:gd name="connsiteX57" fmla="*/ 8917647 w 9288370"/>
              <a:gd name="connsiteY57" fmla="*/ 112232 h 1709819"/>
              <a:gd name="connsiteX58" fmla="*/ 9182272 w 9288370"/>
              <a:gd name="connsiteY58" fmla="*/ 37171 h 1709819"/>
              <a:gd name="connsiteX59" fmla="*/ 9232990 w 9288370"/>
              <a:gd name="connsiteY59" fmla="*/ 24074 h 1709819"/>
              <a:gd name="connsiteX60" fmla="*/ 9288370 w 9288370"/>
              <a:gd name="connsiteY60" fmla="*/ 0 h 1709819"/>
              <a:gd name="connsiteX61" fmla="*/ 0 w 9288370"/>
              <a:gd name="connsiteY61" fmla="*/ 0 h 1709819"/>
              <a:gd name="connsiteX62" fmla="*/ 0 w 9288370"/>
              <a:gd name="connsiteY62" fmla="*/ 1586048 h 1709819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766051 w 9288370"/>
              <a:gd name="connsiteY3" fmla="*/ 1569826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40788 w 9288370"/>
              <a:gd name="connsiteY4" fmla="*/ 1506488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604999 w 9288370"/>
              <a:gd name="connsiteY8" fmla="*/ 1513599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66989 w 9288370"/>
              <a:gd name="connsiteY13" fmla="*/ 1420754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475444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475444 h 1613814"/>
              <a:gd name="connsiteX0" fmla="*/ 0 w 9288370"/>
              <a:gd name="connsiteY0" fmla="*/ 1475444 h 1591693"/>
              <a:gd name="connsiteX1" fmla="*/ 134113 w 9288370"/>
              <a:gd name="connsiteY1" fmla="*/ 1591693 h 1591693"/>
              <a:gd name="connsiteX2" fmla="*/ 374830 w 9288370"/>
              <a:gd name="connsiteY2" fmla="*/ 1574915 h 1591693"/>
              <a:gd name="connsiteX3" fmla="*/ 611906 w 9288370"/>
              <a:gd name="connsiteY3" fmla="*/ 1537813 h 1591693"/>
              <a:gd name="connsiteX4" fmla="*/ 940788 w 9288370"/>
              <a:gd name="connsiteY4" fmla="*/ 1506488 h 1591693"/>
              <a:gd name="connsiteX5" fmla="*/ 1032523 w 9288370"/>
              <a:gd name="connsiteY5" fmla="*/ 1513858 h 1591693"/>
              <a:gd name="connsiteX6" fmla="*/ 1144951 w 9288370"/>
              <a:gd name="connsiteY6" fmla="*/ 1528631 h 1591693"/>
              <a:gd name="connsiteX7" fmla="*/ 1408773 w 9288370"/>
              <a:gd name="connsiteY7" fmla="*/ 1503055 h 1591693"/>
              <a:gd name="connsiteX8" fmla="*/ 1679869 w 9288370"/>
              <a:gd name="connsiteY8" fmla="*/ 1477584 h 1591693"/>
              <a:gd name="connsiteX9" fmla="*/ 1704699 w 9288370"/>
              <a:gd name="connsiteY9" fmla="*/ 1453746 h 1591693"/>
              <a:gd name="connsiteX10" fmla="*/ 1794234 w 9288370"/>
              <a:gd name="connsiteY10" fmla="*/ 1452327 h 1591693"/>
              <a:gd name="connsiteX11" fmla="*/ 2101780 w 9288370"/>
              <a:gd name="connsiteY11" fmla="*/ 1409907 h 1591693"/>
              <a:gd name="connsiteX12" fmla="*/ 2253639 w 9288370"/>
              <a:gd name="connsiteY12" fmla="*/ 1396542 h 1591693"/>
              <a:gd name="connsiteX13" fmla="*/ 2623862 w 9288370"/>
              <a:gd name="connsiteY13" fmla="*/ 1365980 h 1591693"/>
              <a:gd name="connsiteX14" fmla="*/ 2707413 w 9288370"/>
              <a:gd name="connsiteY14" fmla="*/ 1359160 h 1591693"/>
              <a:gd name="connsiteX15" fmla="*/ 2843134 w 9288370"/>
              <a:gd name="connsiteY15" fmla="*/ 1323561 h 1591693"/>
              <a:gd name="connsiteX16" fmla="*/ 2923804 w 9288370"/>
              <a:gd name="connsiteY16" fmla="*/ 1314224 h 1591693"/>
              <a:gd name="connsiteX17" fmla="*/ 2953618 w 9288370"/>
              <a:gd name="connsiteY17" fmla="*/ 1318186 h 1591693"/>
              <a:gd name="connsiteX18" fmla="*/ 2995816 w 9288370"/>
              <a:gd name="connsiteY18" fmla="*/ 1318670 h 1591693"/>
              <a:gd name="connsiteX19" fmla="*/ 3352700 w 9288370"/>
              <a:gd name="connsiteY19" fmla="*/ 1264183 h 1591693"/>
              <a:gd name="connsiteX20" fmla="*/ 3444611 w 9288370"/>
              <a:gd name="connsiteY20" fmla="*/ 1236739 h 1591693"/>
              <a:gd name="connsiteX21" fmla="*/ 3650072 w 9288370"/>
              <a:gd name="connsiteY21" fmla="*/ 1217421 h 1591693"/>
              <a:gd name="connsiteX22" fmla="*/ 3707853 w 9288370"/>
              <a:gd name="connsiteY22" fmla="*/ 1241722 h 1591693"/>
              <a:gd name="connsiteX23" fmla="*/ 3925616 w 9288370"/>
              <a:gd name="connsiteY23" fmla="*/ 1253751 h 1591693"/>
              <a:gd name="connsiteX24" fmla="*/ 3954387 w 9288370"/>
              <a:gd name="connsiteY24" fmla="*/ 1263789 h 1591693"/>
              <a:gd name="connsiteX25" fmla="*/ 3995849 w 9288370"/>
              <a:gd name="connsiteY25" fmla="*/ 1272939 h 1591693"/>
              <a:gd name="connsiteX26" fmla="*/ 4067546 w 9288370"/>
              <a:gd name="connsiteY26" fmla="*/ 1294697 h 1591693"/>
              <a:gd name="connsiteX27" fmla="*/ 4190310 w 9288370"/>
              <a:gd name="connsiteY27" fmla="*/ 1307786 h 1591693"/>
              <a:gd name="connsiteX28" fmla="*/ 4230008 w 9288370"/>
              <a:gd name="connsiteY28" fmla="*/ 1303546 h 1591693"/>
              <a:gd name="connsiteX29" fmla="*/ 4575478 w 9288370"/>
              <a:gd name="connsiteY29" fmla="*/ 1261726 h 1591693"/>
              <a:gd name="connsiteX30" fmla="*/ 4650026 w 9288370"/>
              <a:gd name="connsiteY30" fmla="*/ 1265798 h 1591693"/>
              <a:gd name="connsiteX31" fmla="*/ 4792008 w 9288370"/>
              <a:gd name="connsiteY31" fmla="*/ 1243899 h 1591693"/>
              <a:gd name="connsiteX32" fmla="*/ 4954126 w 9288370"/>
              <a:gd name="connsiteY32" fmla="*/ 1204617 h 1591693"/>
              <a:gd name="connsiteX33" fmla="*/ 5309678 w 9288370"/>
              <a:gd name="connsiteY33" fmla="*/ 1128278 h 1591693"/>
              <a:gd name="connsiteX34" fmla="*/ 5474724 w 9288370"/>
              <a:gd name="connsiteY34" fmla="*/ 1091167 h 1591693"/>
              <a:gd name="connsiteX35" fmla="*/ 5612132 w 9288370"/>
              <a:gd name="connsiteY35" fmla="*/ 1051509 h 1591693"/>
              <a:gd name="connsiteX36" fmla="*/ 5776618 w 9288370"/>
              <a:gd name="connsiteY36" fmla="*/ 1053037 h 1591693"/>
              <a:gd name="connsiteX37" fmla="*/ 5785786 w 9288370"/>
              <a:gd name="connsiteY37" fmla="*/ 1051213 h 1591693"/>
              <a:gd name="connsiteX38" fmla="*/ 5829381 w 9288370"/>
              <a:gd name="connsiteY38" fmla="*/ 1046878 h 1591693"/>
              <a:gd name="connsiteX39" fmla="*/ 5943596 w 9288370"/>
              <a:gd name="connsiteY39" fmla="*/ 1043237 h 1591693"/>
              <a:gd name="connsiteX40" fmla="*/ 5985730 w 9288370"/>
              <a:gd name="connsiteY40" fmla="*/ 1035396 h 1591693"/>
              <a:gd name="connsiteX41" fmla="*/ 6103109 w 9288370"/>
              <a:gd name="connsiteY41" fmla="*/ 1019019 h 1591693"/>
              <a:gd name="connsiteX42" fmla="*/ 6222406 w 9288370"/>
              <a:gd name="connsiteY42" fmla="*/ 985341 h 1591693"/>
              <a:gd name="connsiteX43" fmla="*/ 6598672 w 9288370"/>
              <a:gd name="connsiteY43" fmla="*/ 902062 h 1591693"/>
              <a:gd name="connsiteX44" fmla="*/ 6766149 w 9288370"/>
              <a:gd name="connsiteY44" fmla="*/ 846132 h 1591693"/>
              <a:gd name="connsiteX45" fmla="*/ 6886312 w 9288370"/>
              <a:gd name="connsiteY45" fmla="*/ 781877 h 1591693"/>
              <a:gd name="connsiteX46" fmla="*/ 7006457 w 9288370"/>
              <a:gd name="connsiteY46" fmla="*/ 699758 h 1591693"/>
              <a:gd name="connsiteX47" fmla="*/ 7231643 w 9288370"/>
              <a:gd name="connsiteY47" fmla="*/ 640778 h 1591693"/>
              <a:gd name="connsiteX48" fmla="*/ 7363123 w 9288370"/>
              <a:gd name="connsiteY48" fmla="*/ 593682 h 1591693"/>
              <a:gd name="connsiteX49" fmla="*/ 7588368 w 9288370"/>
              <a:gd name="connsiteY49" fmla="*/ 531129 h 1591693"/>
              <a:gd name="connsiteX50" fmla="*/ 7782741 w 9288370"/>
              <a:gd name="connsiteY50" fmla="*/ 455936 h 1591693"/>
              <a:gd name="connsiteX51" fmla="*/ 7952094 w 9288370"/>
              <a:gd name="connsiteY51" fmla="*/ 409302 h 1591693"/>
              <a:gd name="connsiteX52" fmla="*/ 8275980 w 9288370"/>
              <a:gd name="connsiteY52" fmla="*/ 267262 h 1591693"/>
              <a:gd name="connsiteX53" fmla="*/ 8428864 w 9288370"/>
              <a:gd name="connsiteY53" fmla="*/ 208471 h 1591693"/>
              <a:gd name="connsiteX54" fmla="*/ 8616510 w 9288370"/>
              <a:gd name="connsiteY54" fmla="*/ 161973 h 1591693"/>
              <a:gd name="connsiteX55" fmla="*/ 8826766 w 9288370"/>
              <a:gd name="connsiteY55" fmla="*/ 152111 h 1591693"/>
              <a:gd name="connsiteX56" fmla="*/ 8917647 w 9288370"/>
              <a:gd name="connsiteY56" fmla="*/ 112232 h 1591693"/>
              <a:gd name="connsiteX57" fmla="*/ 9098594 w 9288370"/>
              <a:gd name="connsiteY57" fmla="*/ 73185 h 1591693"/>
              <a:gd name="connsiteX58" fmla="*/ 9232990 w 9288370"/>
              <a:gd name="connsiteY58" fmla="*/ 24074 h 1591693"/>
              <a:gd name="connsiteX59" fmla="*/ 9288370 w 9288370"/>
              <a:gd name="connsiteY59" fmla="*/ 0 h 1591693"/>
              <a:gd name="connsiteX60" fmla="*/ 0 w 9288370"/>
              <a:gd name="connsiteY60" fmla="*/ 0 h 1591693"/>
              <a:gd name="connsiteX61" fmla="*/ 0 w 9288370"/>
              <a:gd name="connsiteY61" fmla="*/ 1475444 h 1591693"/>
              <a:gd name="connsiteX0" fmla="*/ 0 w 9288370"/>
              <a:gd name="connsiteY0" fmla="*/ 1475444 h 1582937"/>
              <a:gd name="connsiteX1" fmla="*/ 85420 w 9288370"/>
              <a:gd name="connsiteY1" fmla="*/ 1525330 h 1582937"/>
              <a:gd name="connsiteX2" fmla="*/ 374830 w 9288370"/>
              <a:gd name="connsiteY2" fmla="*/ 1574915 h 1582937"/>
              <a:gd name="connsiteX3" fmla="*/ 611906 w 9288370"/>
              <a:gd name="connsiteY3" fmla="*/ 1537813 h 1582937"/>
              <a:gd name="connsiteX4" fmla="*/ 940788 w 9288370"/>
              <a:gd name="connsiteY4" fmla="*/ 1506488 h 1582937"/>
              <a:gd name="connsiteX5" fmla="*/ 1032523 w 9288370"/>
              <a:gd name="connsiteY5" fmla="*/ 1513858 h 1582937"/>
              <a:gd name="connsiteX6" fmla="*/ 1144951 w 9288370"/>
              <a:gd name="connsiteY6" fmla="*/ 1528631 h 1582937"/>
              <a:gd name="connsiteX7" fmla="*/ 1408773 w 9288370"/>
              <a:gd name="connsiteY7" fmla="*/ 1503055 h 1582937"/>
              <a:gd name="connsiteX8" fmla="*/ 1679869 w 9288370"/>
              <a:gd name="connsiteY8" fmla="*/ 1477584 h 1582937"/>
              <a:gd name="connsiteX9" fmla="*/ 1704699 w 9288370"/>
              <a:gd name="connsiteY9" fmla="*/ 1453746 h 1582937"/>
              <a:gd name="connsiteX10" fmla="*/ 1794234 w 9288370"/>
              <a:gd name="connsiteY10" fmla="*/ 1452327 h 1582937"/>
              <a:gd name="connsiteX11" fmla="*/ 2101780 w 9288370"/>
              <a:gd name="connsiteY11" fmla="*/ 1409907 h 1582937"/>
              <a:gd name="connsiteX12" fmla="*/ 2253639 w 9288370"/>
              <a:gd name="connsiteY12" fmla="*/ 1396542 h 1582937"/>
              <a:gd name="connsiteX13" fmla="*/ 2623862 w 9288370"/>
              <a:gd name="connsiteY13" fmla="*/ 1365980 h 1582937"/>
              <a:gd name="connsiteX14" fmla="*/ 2707413 w 9288370"/>
              <a:gd name="connsiteY14" fmla="*/ 1359160 h 1582937"/>
              <a:gd name="connsiteX15" fmla="*/ 2843134 w 9288370"/>
              <a:gd name="connsiteY15" fmla="*/ 1323561 h 1582937"/>
              <a:gd name="connsiteX16" fmla="*/ 2923804 w 9288370"/>
              <a:gd name="connsiteY16" fmla="*/ 1314224 h 1582937"/>
              <a:gd name="connsiteX17" fmla="*/ 2953618 w 9288370"/>
              <a:gd name="connsiteY17" fmla="*/ 1318186 h 1582937"/>
              <a:gd name="connsiteX18" fmla="*/ 2995816 w 9288370"/>
              <a:gd name="connsiteY18" fmla="*/ 1318670 h 1582937"/>
              <a:gd name="connsiteX19" fmla="*/ 3352700 w 9288370"/>
              <a:gd name="connsiteY19" fmla="*/ 1264183 h 1582937"/>
              <a:gd name="connsiteX20" fmla="*/ 3444611 w 9288370"/>
              <a:gd name="connsiteY20" fmla="*/ 1236739 h 1582937"/>
              <a:gd name="connsiteX21" fmla="*/ 3650072 w 9288370"/>
              <a:gd name="connsiteY21" fmla="*/ 1217421 h 1582937"/>
              <a:gd name="connsiteX22" fmla="*/ 3707853 w 9288370"/>
              <a:gd name="connsiteY22" fmla="*/ 1241722 h 1582937"/>
              <a:gd name="connsiteX23" fmla="*/ 3925616 w 9288370"/>
              <a:gd name="connsiteY23" fmla="*/ 1253751 h 1582937"/>
              <a:gd name="connsiteX24" fmla="*/ 3954387 w 9288370"/>
              <a:gd name="connsiteY24" fmla="*/ 1263789 h 1582937"/>
              <a:gd name="connsiteX25" fmla="*/ 3995849 w 9288370"/>
              <a:gd name="connsiteY25" fmla="*/ 1272939 h 1582937"/>
              <a:gd name="connsiteX26" fmla="*/ 4067546 w 9288370"/>
              <a:gd name="connsiteY26" fmla="*/ 1294697 h 1582937"/>
              <a:gd name="connsiteX27" fmla="*/ 4190310 w 9288370"/>
              <a:gd name="connsiteY27" fmla="*/ 1307786 h 1582937"/>
              <a:gd name="connsiteX28" fmla="*/ 4230008 w 9288370"/>
              <a:gd name="connsiteY28" fmla="*/ 1303546 h 1582937"/>
              <a:gd name="connsiteX29" fmla="*/ 4575478 w 9288370"/>
              <a:gd name="connsiteY29" fmla="*/ 1261726 h 1582937"/>
              <a:gd name="connsiteX30" fmla="*/ 4650026 w 9288370"/>
              <a:gd name="connsiteY30" fmla="*/ 1265798 h 1582937"/>
              <a:gd name="connsiteX31" fmla="*/ 4792008 w 9288370"/>
              <a:gd name="connsiteY31" fmla="*/ 1243899 h 1582937"/>
              <a:gd name="connsiteX32" fmla="*/ 4954126 w 9288370"/>
              <a:gd name="connsiteY32" fmla="*/ 1204617 h 1582937"/>
              <a:gd name="connsiteX33" fmla="*/ 5309678 w 9288370"/>
              <a:gd name="connsiteY33" fmla="*/ 1128278 h 1582937"/>
              <a:gd name="connsiteX34" fmla="*/ 5474724 w 9288370"/>
              <a:gd name="connsiteY34" fmla="*/ 1091167 h 1582937"/>
              <a:gd name="connsiteX35" fmla="*/ 5612132 w 9288370"/>
              <a:gd name="connsiteY35" fmla="*/ 1051509 h 1582937"/>
              <a:gd name="connsiteX36" fmla="*/ 5776618 w 9288370"/>
              <a:gd name="connsiteY36" fmla="*/ 1053037 h 1582937"/>
              <a:gd name="connsiteX37" fmla="*/ 5785786 w 9288370"/>
              <a:gd name="connsiteY37" fmla="*/ 1051213 h 1582937"/>
              <a:gd name="connsiteX38" fmla="*/ 5829381 w 9288370"/>
              <a:gd name="connsiteY38" fmla="*/ 1046878 h 1582937"/>
              <a:gd name="connsiteX39" fmla="*/ 5943596 w 9288370"/>
              <a:gd name="connsiteY39" fmla="*/ 1043237 h 1582937"/>
              <a:gd name="connsiteX40" fmla="*/ 5985730 w 9288370"/>
              <a:gd name="connsiteY40" fmla="*/ 1035396 h 1582937"/>
              <a:gd name="connsiteX41" fmla="*/ 6103109 w 9288370"/>
              <a:gd name="connsiteY41" fmla="*/ 1019019 h 1582937"/>
              <a:gd name="connsiteX42" fmla="*/ 6222406 w 9288370"/>
              <a:gd name="connsiteY42" fmla="*/ 985341 h 1582937"/>
              <a:gd name="connsiteX43" fmla="*/ 6598672 w 9288370"/>
              <a:gd name="connsiteY43" fmla="*/ 902062 h 1582937"/>
              <a:gd name="connsiteX44" fmla="*/ 6766149 w 9288370"/>
              <a:gd name="connsiteY44" fmla="*/ 846132 h 1582937"/>
              <a:gd name="connsiteX45" fmla="*/ 6886312 w 9288370"/>
              <a:gd name="connsiteY45" fmla="*/ 781877 h 1582937"/>
              <a:gd name="connsiteX46" fmla="*/ 7006457 w 9288370"/>
              <a:gd name="connsiteY46" fmla="*/ 699758 h 1582937"/>
              <a:gd name="connsiteX47" fmla="*/ 7231643 w 9288370"/>
              <a:gd name="connsiteY47" fmla="*/ 640778 h 1582937"/>
              <a:gd name="connsiteX48" fmla="*/ 7363123 w 9288370"/>
              <a:gd name="connsiteY48" fmla="*/ 593682 h 1582937"/>
              <a:gd name="connsiteX49" fmla="*/ 7588368 w 9288370"/>
              <a:gd name="connsiteY49" fmla="*/ 531129 h 1582937"/>
              <a:gd name="connsiteX50" fmla="*/ 7782741 w 9288370"/>
              <a:gd name="connsiteY50" fmla="*/ 455936 h 1582937"/>
              <a:gd name="connsiteX51" fmla="*/ 7952094 w 9288370"/>
              <a:gd name="connsiteY51" fmla="*/ 409302 h 1582937"/>
              <a:gd name="connsiteX52" fmla="*/ 8275980 w 9288370"/>
              <a:gd name="connsiteY52" fmla="*/ 267262 h 1582937"/>
              <a:gd name="connsiteX53" fmla="*/ 8428864 w 9288370"/>
              <a:gd name="connsiteY53" fmla="*/ 208471 h 1582937"/>
              <a:gd name="connsiteX54" fmla="*/ 8616510 w 9288370"/>
              <a:gd name="connsiteY54" fmla="*/ 161973 h 1582937"/>
              <a:gd name="connsiteX55" fmla="*/ 8826766 w 9288370"/>
              <a:gd name="connsiteY55" fmla="*/ 152111 h 1582937"/>
              <a:gd name="connsiteX56" fmla="*/ 8917647 w 9288370"/>
              <a:gd name="connsiteY56" fmla="*/ 112232 h 1582937"/>
              <a:gd name="connsiteX57" fmla="*/ 9098594 w 9288370"/>
              <a:gd name="connsiteY57" fmla="*/ 73185 h 1582937"/>
              <a:gd name="connsiteX58" fmla="*/ 9232990 w 9288370"/>
              <a:gd name="connsiteY58" fmla="*/ 24074 h 1582937"/>
              <a:gd name="connsiteX59" fmla="*/ 9288370 w 9288370"/>
              <a:gd name="connsiteY59" fmla="*/ 0 h 1582937"/>
              <a:gd name="connsiteX60" fmla="*/ 0 w 9288370"/>
              <a:gd name="connsiteY60" fmla="*/ 0 h 1582937"/>
              <a:gd name="connsiteX61" fmla="*/ 0 w 9288370"/>
              <a:gd name="connsiteY61" fmla="*/ 1475444 h 158293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51466 w 9288370"/>
              <a:gd name="connsiteY8" fmla="*/ 1459150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552307">
                <a:moveTo>
                  <a:pt x="0" y="1475444"/>
                </a:moveTo>
                <a:cubicBezTo>
                  <a:pt x="350" y="1475362"/>
                  <a:pt x="85070" y="1525412"/>
                  <a:pt x="85420" y="1525330"/>
                </a:cubicBezTo>
                <a:cubicBezTo>
                  <a:pt x="159046" y="1498807"/>
                  <a:pt x="140452" y="1580341"/>
                  <a:pt x="358599" y="1541734"/>
                </a:cubicBezTo>
                <a:cubicBezTo>
                  <a:pt x="415987" y="1514342"/>
                  <a:pt x="404325" y="1571886"/>
                  <a:pt x="611906" y="1537813"/>
                </a:cubicBezTo>
                <a:cubicBezTo>
                  <a:pt x="658343" y="1532409"/>
                  <a:pt x="866522" y="1526192"/>
                  <a:pt x="940788" y="1506488"/>
                </a:cubicBezTo>
                <a:cubicBezTo>
                  <a:pt x="999849" y="1503681"/>
                  <a:pt x="943202" y="1532786"/>
                  <a:pt x="1032523" y="1513858"/>
                </a:cubicBezTo>
                <a:lnTo>
                  <a:pt x="1144951" y="1524944"/>
                </a:lnTo>
                <a:cubicBezTo>
                  <a:pt x="1234244" y="1531166"/>
                  <a:pt x="1319480" y="1518954"/>
                  <a:pt x="1408773" y="1503055"/>
                </a:cubicBezTo>
                <a:lnTo>
                  <a:pt x="1651466" y="1459150"/>
                </a:lnTo>
                <a:lnTo>
                  <a:pt x="1704699" y="1453746"/>
                </a:lnTo>
                <a:cubicBezTo>
                  <a:pt x="1730210" y="1444472"/>
                  <a:pt x="1730257" y="1466970"/>
                  <a:pt x="1794234" y="1452327"/>
                </a:cubicBezTo>
                <a:cubicBezTo>
                  <a:pt x="1842539" y="1416777"/>
                  <a:pt x="1920661" y="1445458"/>
                  <a:pt x="2101780" y="1409907"/>
                </a:cubicBezTo>
                <a:cubicBezTo>
                  <a:pt x="2138594" y="1385934"/>
                  <a:pt x="2202709" y="1415076"/>
                  <a:pt x="2253639" y="1396542"/>
                </a:cubicBezTo>
                <a:lnTo>
                  <a:pt x="2623862" y="1365980"/>
                </a:lnTo>
                <a:cubicBezTo>
                  <a:pt x="2648900" y="1364546"/>
                  <a:pt x="2669117" y="1360488"/>
                  <a:pt x="2707413" y="1359160"/>
                </a:cubicBezTo>
                <a:cubicBezTo>
                  <a:pt x="2743721" y="1336539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69887" y="440748"/>
                  <a:pt x="7952094" y="409302"/>
                </a:cubicBezTo>
                <a:cubicBezTo>
                  <a:pt x="8034301" y="377856"/>
                  <a:pt x="8226184" y="265410"/>
                  <a:pt x="8275980" y="267262"/>
                </a:cubicBezTo>
                <a:cubicBezTo>
                  <a:pt x="8349971" y="264633"/>
                  <a:pt x="8372109" y="226019"/>
                  <a:pt x="8428864" y="208471"/>
                </a:cubicBezTo>
                <a:cubicBezTo>
                  <a:pt x="8485619" y="190923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8942036" y="129395"/>
                  <a:pt x="9098594" y="73185"/>
                </a:cubicBezTo>
                <a:cubicBezTo>
                  <a:pt x="9113629" y="71738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47544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D5212-A49D-CBD7-BDC1-BAFDB2A4C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527"/>
            <a:ext cx="10000343" cy="873071"/>
          </a:xfrm>
        </p:spPr>
        <p:txBody>
          <a:bodyPr>
            <a:normAutofit/>
          </a:bodyPr>
          <a:lstStyle/>
          <a:p>
            <a:endParaRPr lang="en-GB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24A1B-AB92-8D8A-4975-066C47F37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864760"/>
            <a:ext cx="4085617" cy="945222"/>
          </a:xfrm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8CBAE49-13C2-946B-C8BF-7910B80A6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11999742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30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C793428C-8F10-4683-9136-B5C3CF15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22405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92000">
                <a:srgbClr val="000000">
                  <a:alpha val="0"/>
                </a:srgbClr>
              </a:gs>
              <a:gs pos="37000">
                <a:srgbClr val="00000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Freeform: Shape 12">
            <a:extLst>
              <a:ext uri="{FF2B5EF4-FFF2-40B4-BE49-F238E27FC236}">
                <a16:creationId xmlns:a16="http://schemas.microsoft.com/office/drawing/2014/main" id="{111A7E51-5BB7-4A22-BC7D-1B317734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07236" cy="1730341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586048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0 w 9288370"/>
              <a:gd name="connsiteY62" fmla="*/ 1586048 h 1857909"/>
              <a:gd name="connsiteX0" fmla="*/ 0 w 9288370"/>
              <a:gd name="connsiteY0" fmla="*/ 1586048 h 1709819"/>
              <a:gd name="connsiteX1" fmla="*/ 93535 w 9288370"/>
              <a:gd name="connsiteY1" fmla="*/ 1629820 h 1709819"/>
              <a:gd name="connsiteX2" fmla="*/ 370426 w 9288370"/>
              <a:gd name="connsiteY2" fmla="*/ 1702965 h 1709819"/>
              <a:gd name="connsiteX3" fmla="*/ 766051 w 9288370"/>
              <a:gd name="connsiteY3" fmla="*/ 1569826 h 1709819"/>
              <a:gd name="connsiteX4" fmla="*/ 971617 w 9288370"/>
              <a:gd name="connsiteY4" fmla="*/ 1522494 h 1709819"/>
              <a:gd name="connsiteX5" fmla="*/ 1186668 w 9288370"/>
              <a:gd name="connsiteY5" fmla="*/ 1521861 h 1709819"/>
              <a:gd name="connsiteX6" fmla="*/ 1339078 w 9288370"/>
              <a:gd name="connsiteY6" fmla="*/ 1494730 h 1709819"/>
              <a:gd name="connsiteX7" fmla="*/ 1492452 w 9288370"/>
              <a:gd name="connsiteY7" fmla="*/ 1519061 h 1709819"/>
              <a:gd name="connsiteX8" fmla="*/ 1604999 w 9288370"/>
              <a:gd name="connsiteY8" fmla="*/ 1513599 h 1709819"/>
              <a:gd name="connsiteX9" fmla="*/ 1717911 w 9288370"/>
              <a:gd name="connsiteY9" fmla="*/ 1497764 h 1709819"/>
              <a:gd name="connsiteX10" fmla="*/ 1794234 w 9288370"/>
              <a:gd name="connsiteY10" fmla="*/ 1464331 h 1709819"/>
              <a:gd name="connsiteX11" fmla="*/ 2101780 w 9288370"/>
              <a:gd name="connsiteY11" fmla="*/ 1409907 h 1709819"/>
              <a:gd name="connsiteX12" fmla="*/ 2244830 w 9288370"/>
              <a:gd name="connsiteY12" fmla="*/ 1388540 h 1709819"/>
              <a:gd name="connsiteX13" fmla="*/ 2428648 w 9288370"/>
              <a:gd name="connsiteY13" fmla="*/ 1372736 h 1709819"/>
              <a:gd name="connsiteX14" fmla="*/ 2645882 w 9288370"/>
              <a:gd name="connsiteY14" fmla="*/ 1341971 h 1709819"/>
              <a:gd name="connsiteX15" fmla="*/ 2707413 w 9288370"/>
              <a:gd name="connsiteY15" fmla="*/ 1347156 h 1709819"/>
              <a:gd name="connsiteX16" fmla="*/ 2843134 w 9288370"/>
              <a:gd name="connsiteY16" fmla="*/ 1323561 h 1709819"/>
              <a:gd name="connsiteX17" fmla="*/ 2923804 w 9288370"/>
              <a:gd name="connsiteY17" fmla="*/ 1314224 h 1709819"/>
              <a:gd name="connsiteX18" fmla="*/ 2953618 w 9288370"/>
              <a:gd name="connsiteY18" fmla="*/ 1318186 h 1709819"/>
              <a:gd name="connsiteX19" fmla="*/ 2995816 w 9288370"/>
              <a:gd name="connsiteY19" fmla="*/ 1318670 h 1709819"/>
              <a:gd name="connsiteX20" fmla="*/ 3352700 w 9288370"/>
              <a:gd name="connsiteY20" fmla="*/ 1264183 h 1709819"/>
              <a:gd name="connsiteX21" fmla="*/ 3444611 w 9288370"/>
              <a:gd name="connsiteY21" fmla="*/ 1236739 h 1709819"/>
              <a:gd name="connsiteX22" fmla="*/ 3650072 w 9288370"/>
              <a:gd name="connsiteY22" fmla="*/ 1217421 h 1709819"/>
              <a:gd name="connsiteX23" fmla="*/ 3707853 w 9288370"/>
              <a:gd name="connsiteY23" fmla="*/ 1241722 h 1709819"/>
              <a:gd name="connsiteX24" fmla="*/ 3925616 w 9288370"/>
              <a:gd name="connsiteY24" fmla="*/ 1253751 h 1709819"/>
              <a:gd name="connsiteX25" fmla="*/ 3954387 w 9288370"/>
              <a:gd name="connsiteY25" fmla="*/ 1263789 h 1709819"/>
              <a:gd name="connsiteX26" fmla="*/ 3995849 w 9288370"/>
              <a:gd name="connsiteY26" fmla="*/ 1272939 h 1709819"/>
              <a:gd name="connsiteX27" fmla="*/ 4067546 w 9288370"/>
              <a:gd name="connsiteY27" fmla="*/ 1294697 h 1709819"/>
              <a:gd name="connsiteX28" fmla="*/ 4190310 w 9288370"/>
              <a:gd name="connsiteY28" fmla="*/ 1307786 h 1709819"/>
              <a:gd name="connsiteX29" fmla="*/ 4230008 w 9288370"/>
              <a:gd name="connsiteY29" fmla="*/ 1303546 h 1709819"/>
              <a:gd name="connsiteX30" fmla="*/ 4575478 w 9288370"/>
              <a:gd name="connsiteY30" fmla="*/ 1261726 h 1709819"/>
              <a:gd name="connsiteX31" fmla="*/ 4650026 w 9288370"/>
              <a:gd name="connsiteY31" fmla="*/ 1265798 h 1709819"/>
              <a:gd name="connsiteX32" fmla="*/ 4792008 w 9288370"/>
              <a:gd name="connsiteY32" fmla="*/ 1243899 h 1709819"/>
              <a:gd name="connsiteX33" fmla="*/ 4954126 w 9288370"/>
              <a:gd name="connsiteY33" fmla="*/ 1204617 h 1709819"/>
              <a:gd name="connsiteX34" fmla="*/ 5309678 w 9288370"/>
              <a:gd name="connsiteY34" fmla="*/ 1128278 h 1709819"/>
              <a:gd name="connsiteX35" fmla="*/ 5474724 w 9288370"/>
              <a:gd name="connsiteY35" fmla="*/ 1091167 h 1709819"/>
              <a:gd name="connsiteX36" fmla="*/ 5612132 w 9288370"/>
              <a:gd name="connsiteY36" fmla="*/ 1051509 h 1709819"/>
              <a:gd name="connsiteX37" fmla="*/ 5776618 w 9288370"/>
              <a:gd name="connsiteY37" fmla="*/ 1053037 h 1709819"/>
              <a:gd name="connsiteX38" fmla="*/ 5785786 w 9288370"/>
              <a:gd name="connsiteY38" fmla="*/ 1051213 h 1709819"/>
              <a:gd name="connsiteX39" fmla="*/ 5829381 w 9288370"/>
              <a:gd name="connsiteY39" fmla="*/ 1046878 h 1709819"/>
              <a:gd name="connsiteX40" fmla="*/ 5943596 w 9288370"/>
              <a:gd name="connsiteY40" fmla="*/ 1043237 h 1709819"/>
              <a:gd name="connsiteX41" fmla="*/ 5985730 w 9288370"/>
              <a:gd name="connsiteY41" fmla="*/ 1035396 h 1709819"/>
              <a:gd name="connsiteX42" fmla="*/ 6103109 w 9288370"/>
              <a:gd name="connsiteY42" fmla="*/ 1019019 h 1709819"/>
              <a:gd name="connsiteX43" fmla="*/ 6222406 w 9288370"/>
              <a:gd name="connsiteY43" fmla="*/ 985341 h 1709819"/>
              <a:gd name="connsiteX44" fmla="*/ 6598672 w 9288370"/>
              <a:gd name="connsiteY44" fmla="*/ 902062 h 1709819"/>
              <a:gd name="connsiteX45" fmla="*/ 6766149 w 9288370"/>
              <a:gd name="connsiteY45" fmla="*/ 846132 h 1709819"/>
              <a:gd name="connsiteX46" fmla="*/ 6886312 w 9288370"/>
              <a:gd name="connsiteY46" fmla="*/ 781877 h 1709819"/>
              <a:gd name="connsiteX47" fmla="*/ 7006457 w 9288370"/>
              <a:gd name="connsiteY47" fmla="*/ 699758 h 1709819"/>
              <a:gd name="connsiteX48" fmla="*/ 7231643 w 9288370"/>
              <a:gd name="connsiteY48" fmla="*/ 640778 h 1709819"/>
              <a:gd name="connsiteX49" fmla="*/ 7363123 w 9288370"/>
              <a:gd name="connsiteY49" fmla="*/ 593682 h 1709819"/>
              <a:gd name="connsiteX50" fmla="*/ 7588368 w 9288370"/>
              <a:gd name="connsiteY50" fmla="*/ 531129 h 1709819"/>
              <a:gd name="connsiteX51" fmla="*/ 7782741 w 9288370"/>
              <a:gd name="connsiteY51" fmla="*/ 455936 h 1709819"/>
              <a:gd name="connsiteX52" fmla="*/ 7952094 w 9288370"/>
              <a:gd name="connsiteY52" fmla="*/ 409302 h 1709819"/>
              <a:gd name="connsiteX53" fmla="*/ 8231938 w 9288370"/>
              <a:gd name="connsiteY53" fmla="*/ 259259 h 1709819"/>
              <a:gd name="connsiteX54" fmla="*/ 8428864 w 9288370"/>
              <a:gd name="connsiteY54" fmla="*/ 208471 h 1709819"/>
              <a:gd name="connsiteX55" fmla="*/ 8616510 w 9288370"/>
              <a:gd name="connsiteY55" fmla="*/ 161973 h 1709819"/>
              <a:gd name="connsiteX56" fmla="*/ 8826766 w 9288370"/>
              <a:gd name="connsiteY56" fmla="*/ 152111 h 1709819"/>
              <a:gd name="connsiteX57" fmla="*/ 8917647 w 9288370"/>
              <a:gd name="connsiteY57" fmla="*/ 112232 h 1709819"/>
              <a:gd name="connsiteX58" fmla="*/ 9182272 w 9288370"/>
              <a:gd name="connsiteY58" fmla="*/ 37171 h 1709819"/>
              <a:gd name="connsiteX59" fmla="*/ 9232990 w 9288370"/>
              <a:gd name="connsiteY59" fmla="*/ 24074 h 1709819"/>
              <a:gd name="connsiteX60" fmla="*/ 9288370 w 9288370"/>
              <a:gd name="connsiteY60" fmla="*/ 0 h 1709819"/>
              <a:gd name="connsiteX61" fmla="*/ 0 w 9288370"/>
              <a:gd name="connsiteY61" fmla="*/ 0 h 1709819"/>
              <a:gd name="connsiteX62" fmla="*/ 0 w 9288370"/>
              <a:gd name="connsiteY62" fmla="*/ 1586048 h 1709819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766051 w 9288370"/>
              <a:gd name="connsiteY3" fmla="*/ 1569826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40788 w 9288370"/>
              <a:gd name="connsiteY4" fmla="*/ 1506488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604999 w 9288370"/>
              <a:gd name="connsiteY8" fmla="*/ 1513599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66989 w 9288370"/>
              <a:gd name="connsiteY13" fmla="*/ 1420754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475444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475444 h 1613814"/>
              <a:gd name="connsiteX0" fmla="*/ 0 w 9288370"/>
              <a:gd name="connsiteY0" fmla="*/ 1475444 h 1591693"/>
              <a:gd name="connsiteX1" fmla="*/ 134113 w 9288370"/>
              <a:gd name="connsiteY1" fmla="*/ 1591693 h 1591693"/>
              <a:gd name="connsiteX2" fmla="*/ 374830 w 9288370"/>
              <a:gd name="connsiteY2" fmla="*/ 1574915 h 1591693"/>
              <a:gd name="connsiteX3" fmla="*/ 611906 w 9288370"/>
              <a:gd name="connsiteY3" fmla="*/ 1537813 h 1591693"/>
              <a:gd name="connsiteX4" fmla="*/ 940788 w 9288370"/>
              <a:gd name="connsiteY4" fmla="*/ 1506488 h 1591693"/>
              <a:gd name="connsiteX5" fmla="*/ 1032523 w 9288370"/>
              <a:gd name="connsiteY5" fmla="*/ 1513858 h 1591693"/>
              <a:gd name="connsiteX6" fmla="*/ 1144951 w 9288370"/>
              <a:gd name="connsiteY6" fmla="*/ 1528631 h 1591693"/>
              <a:gd name="connsiteX7" fmla="*/ 1408773 w 9288370"/>
              <a:gd name="connsiteY7" fmla="*/ 1503055 h 1591693"/>
              <a:gd name="connsiteX8" fmla="*/ 1679869 w 9288370"/>
              <a:gd name="connsiteY8" fmla="*/ 1477584 h 1591693"/>
              <a:gd name="connsiteX9" fmla="*/ 1704699 w 9288370"/>
              <a:gd name="connsiteY9" fmla="*/ 1453746 h 1591693"/>
              <a:gd name="connsiteX10" fmla="*/ 1794234 w 9288370"/>
              <a:gd name="connsiteY10" fmla="*/ 1452327 h 1591693"/>
              <a:gd name="connsiteX11" fmla="*/ 2101780 w 9288370"/>
              <a:gd name="connsiteY11" fmla="*/ 1409907 h 1591693"/>
              <a:gd name="connsiteX12" fmla="*/ 2253639 w 9288370"/>
              <a:gd name="connsiteY12" fmla="*/ 1396542 h 1591693"/>
              <a:gd name="connsiteX13" fmla="*/ 2623862 w 9288370"/>
              <a:gd name="connsiteY13" fmla="*/ 1365980 h 1591693"/>
              <a:gd name="connsiteX14" fmla="*/ 2707413 w 9288370"/>
              <a:gd name="connsiteY14" fmla="*/ 1359160 h 1591693"/>
              <a:gd name="connsiteX15" fmla="*/ 2843134 w 9288370"/>
              <a:gd name="connsiteY15" fmla="*/ 1323561 h 1591693"/>
              <a:gd name="connsiteX16" fmla="*/ 2923804 w 9288370"/>
              <a:gd name="connsiteY16" fmla="*/ 1314224 h 1591693"/>
              <a:gd name="connsiteX17" fmla="*/ 2953618 w 9288370"/>
              <a:gd name="connsiteY17" fmla="*/ 1318186 h 1591693"/>
              <a:gd name="connsiteX18" fmla="*/ 2995816 w 9288370"/>
              <a:gd name="connsiteY18" fmla="*/ 1318670 h 1591693"/>
              <a:gd name="connsiteX19" fmla="*/ 3352700 w 9288370"/>
              <a:gd name="connsiteY19" fmla="*/ 1264183 h 1591693"/>
              <a:gd name="connsiteX20" fmla="*/ 3444611 w 9288370"/>
              <a:gd name="connsiteY20" fmla="*/ 1236739 h 1591693"/>
              <a:gd name="connsiteX21" fmla="*/ 3650072 w 9288370"/>
              <a:gd name="connsiteY21" fmla="*/ 1217421 h 1591693"/>
              <a:gd name="connsiteX22" fmla="*/ 3707853 w 9288370"/>
              <a:gd name="connsiteY22" fmla="*/ 1241722 h 1591693"/>
              <a:gd name="connsiteX23" fmla="*/ 3925616 w 9288370"/>
              <a:gd name="connsiteY23" fmla="*/ 1253751 h 1591693"/>
              <a:gd name="connsiteX24" fmla="*/ 3954387 w 9288370"/>
              <a:gd name="connsiteY24" fmla="*/ 1263789 h 1591693"/>
              <a:gd name="connsiteX25" fmla="*/ 3995849 w 9288370"/>
              <a:gd name="connsiteY25" fmla="*/ 1272939 h 1591693"/>
              <a:gd name="connsiteX26" fmla="*/ 4067546 w 9288370"/>
              <a:gd name="connsiteY26" fmla="*/ 1294697 h 1591693"/>
              <a:gd name="connsiteX27" fmla="*/ 4190310 w 9288370"/>
              <a:gd name="connsiteY27" fmla="*/ 1307786 h 1591693"/>
              <a:gd name="connsiteX28" fmla="*/ 4230008 w 9288370"/>
              <a:gd name="connsiteY28" fmla="*/ 1303546 h 1591693"/>
              <a:gd name="connsiteX29" fmla="*/ 4575478 w 9288370"/>
              <a:gd name="connsiteY29" fmla="*/ 1261726 h 1591693"/>
              <a:gd name="connsiteX30" fmla="*/ 4650026 w 9288370"/>
              <a:gd name="connsiteY30" fmla="*/ 1265798 h 1591693"/>
              <a:gd name="connsiteX31" fmla="*/ 4792008 w 9288370"/>
              <a:gd name="connsiteY31" fmla="*/ 1243899 h 1591693"/>
              <a:gd name="connsiteX32" fmla="*/ 4954126 w 9288370"/>
              <a:gd name="connsiteY32" fmla="*/ 1204617 h 1591693"/>
              <a:gd name="connsiteX33" fmla="*/ 5309678 w 9288370"/>
              <a:gd name="connsiteY33" fmla="*/ 1128278 h 1591693"/>
              <a:gd name="connsiteX34" fmla="*/ 5474724 w 9288370"/>
              <a:gd name="connsiteY34" fmla="*/ 1091167 h 1591693"/>
              <a:gd name="connsiteX35" fmla="*/ 5612132 w 9288370"/>
              <a:gd name="connsiteY35" fmla="*/ 1051509 h 1591693"/>
              <a:gd name="connsiteX36" fmla="*/ 5776618 w 9288370"/>
              <a:gd name="connsiteY36" fmla="*/ 1053037 h 1591693"/>
              <a:gd name="connsiteX37" fmla="*/ 5785786 w 9288370"/>
              <a:gd name="connsiteY37" fmla="*/ 1051213 h 1591693"/>
              <a:gd name="connsiteX38" fmla="*/ 5829381 w 9288370"/>
              <a:gd name="connsiteY38" fmla="*/ 1046878 h 1591693"/>
              <a:gd name="connsiteX39" fmla="*/ 5943596 w 9288370"/>
              <a:gd name="connsiteY39" fmla="*/ 1043237 h 1591693"/>
              <a:gd name="connsiteX40" fmla="*/ 5985730 w 9288370"/>
              <a:gd name="connsiteY40" fmla="*/ 1035396 h 1591693"/>
              <a:gd name="connsiteX41" fmla="*/ 6103109 w 9288370"/>
              <a:gd name="connsiteY41" fmla="*/ 1019019 h 1591693"/>
              <a:gd name="connsiteX42" fmla="*/ 6222406 w 9288370"/>
              <a:gd name="connsiteY42" fmla="*/ 985341 h 1591693"/>
              <a:gd name="connsiteX43" fmla="*/ 6598672 w 9288370"/>
              <a:gd name="connsiteY43" fmla="*/ 902062 h 1591693"/>
              <a:gd name="connsiteX44" fmla="*/ 6766149 w 9288370"/>
              <a:gd name="connsiteY44" fmla="*/ 846132 h 1591693"/>
              <a:gd name="connsiteX45" fmla="*/ 6886312 w 9288370"/>
              <a:gd name="connsiteY45" fmla="*/ 781877 h 1591693"/>
              <a:gd name="connsiteX46" fmla="*/ 7006457 w 9288370"/>
              <a:gd name="connsiteY46" fmla="*/ 699758 h 1591693"/>
              <a:gd name="connsiteX47" fmla="*/ 7231643 w 9288370"/>
              <a:gd name="connsiteY47" fmla="*/ 640778 h 1591693"/>
              <a:gd name="connsiteX48" fmla="*/ 7363123 w 9288370"/>
              <a:gd name="connsiteY48" fmla="*/ 593682 h 1591693"/>
              <a:gd name="connsiteX49" fmla="*/ 7588368 w 9288370"/>
              <a:gd name="connsiteY49" fmla="*/ 531129 h 1591693"/>
              <a:gd name="connsiteX50" fmla="*/ 7782741 w 9288370"/>
              <a:gd name="connsiteY50" fmla="*/ 455936 h 1591693"/>
              <a:gd name="connsiteX51" fmla="*/ 7952094 w 9288370"/>
              <a:gd name="connsiteY51" fmla="*/ 409302 h 1591693"/>
              <a:gd name="connsiteX52" fmla="*/ 8275980 w 9288370"/>
              <a:gd name="connsiteY52" fmla="*/ 267262 h 1591693"/>
              <a:gd name="connsiteX53" fmla="*/ 8428864 w 9288370"/>
              <a:gd name="connsiteY53" fmla="*/ 208471 h 1591693"/>
              <a:gd name="connsiteX54" fmla="*/ 8616510 w 9288370"/>
              <a:gd name="connsiteY54" fmla="*/ 161973 h 1591693"/>
              <a:gd name="connsiteX55" fmla="*/ 8826766 w 9288370"/>
              <a:gd name="connsiteY55" fmla="*/ 152111 h 1591693"/>
              <a:gd name="connsiteX56" fmla="*/ 8917647 w 9288370"/>
              <a:gd name="connsiteY56" fmla="*/ 112232 h 1591693"/>
              <a:gd name="connsiteX57" fmla="*/ 9098594 w 9288370"/>
              <a:gd name="connsiteY57" fmla="*/ 73185 h 1591693"/>
              <a:gd name="connsiteX58" fmla="*/ 9232990 w 9288370"/>
              <a:gd name="connsiteY58" fmla="*/ 24074 h 1591693"/>
              <a:gd name="connsiteX59" fmla="*/ 9288370 w 9288370"/>
              <a:gd name="connsiteY59" fmla="*/ 0 h 1591693"/>
              <a:gd name="connsiteX60" fmla="*/ 0 w 9288370"/>
              <a:gd name="connsiteY60" fmla="*/ 0 h 1591693"/>
              <a:gd name="connsiteX61" fmla="*/ 0 w 9288370"/>
              <a:gd name="connsiteY61" fmla="*/ 1475444 h 1591693"/>
              <a:gd name="connsiteX0" fmla="*/ 0 w 9288370"/>
              <a:gd name="connsiteY0" fmla="*/ 1475444 h 1582937"/>
              <a:gd name="connsiteX1" fmla="*/ 85420 w 9288370"/>
              <a:gd name="connsiteY1" fmla="*/ 1525330 h 1582937"/>
              <a:gd name="connsiteX2" fmla="*/ 374830 w 9288370"/>
              <a:gd name="connsiteY2" fmla="*/ 1574915 h 1582937"/>
              <a:gd name="connsiteX3" fmla="*/ 611906 w 9288370"/>
              <a:gd name="connsiteY3" fmla="*/ 1537813 h 1582937"/>
              <a:gd name="connsiteX4" fmla="*/ 940788 w 9288370"/>
              <a:gd name="connsiteY4" fmla="*/ 1506488 h 1582937"/>
              <a:gd name="connsiteX5" fmla="*/ 1032523 w 9288370"/>
              <a:gd name="connsiteY5" fmla="*/ 1513858 h 1582937"/>
              <a:gd name="connsiteX6" fmla="*/ 1144951 w 9288370"/>
              <a:gd name="connsiteY6" fmla="*/ 1528631 h 1582937"/>
              <a:gd name="connsiteX7" fmla="*/ 1408773 w 9288370"/>
              <a:gd name="connsiteY7" fmla="*/ 1503055 h 1582937"/>
              <a:gd name="connsiteX8" fmla="*/ 1679869 w 9288370"/>
              <a:gd name="connsiteY8" fmla="*/ 1477584 h 1582937"/>
              <a:gd name="connsiteX9" fmla="*/ 1704699 w 9288370"/>
              <a:gd name="connsiteY9" fmla="*/ 1453746 h 1582937"/>
              <a:gd name="connsiteX10" fmla="*/ 1794234 w 9288370"/>
              <a:gd name="connsiteY10" fmla="*/ 1452327 h 1582937"/>
              <a:gd name="connsiteX11" fmla="*/ 2101780 w 9288370"/>
              <a:gd name="connsiteY11" fmla="*/ 1409907 h 1582937"/>
              <a:gd name="connsiteX12" fmla="*/ 2253639 w 9288370"/>
              <a:gd name="connsiteY12" fmla="*/ 1396542 h 1582937"/>
              <a:gd name="connsiteX13" fmla="*/ 2623862 w 9288370"/>
              <a:gd name="connsiteY13" fmla="*/ 1365980 h 1582937"/>
              <a:gd name="connsiteX14" fmla="*/ 2707413 w 9288370"/>
              <a:gd name="connsiteY14" fmla="*/ 1359160 h 1582937"/>
              <a:gd name="connsiteX15" fmla="*/ 2843134 w 9288370"/>
              <a:gd name="connsiteY15" fmla="*/ 1323561 h 1582937"/>
              <a:gd name="connsiteX16" fmla="*/ 2923804 w 9288370"/>
              <a:gd name="connsiteY16" fmla="*/ 1314224 h 1582937"/>
              <a:gd name="connsiteX17" fmla="*/ 2953618 w 9288370"/>
              <a:gd name="connsiteY17" fmla="*/ 1318186 h 1582937"/>
              <a:gd name="connsiteX18" fmla="*/ 2995816 w 9288370"/>
              <a:gd name="connsiteY18" fmla="*/ 1318670 h 1582937"/>
              <a:gd name="connsiteX19" fmla="*/ 3352700 w 9288370"/>
              <a:gd name="connsiteY19" fmla="*/ 1264183 h 1582937"/>
              <a:gd name="connsiteX20" fmla="*/ 3444611 w 9288370"/>
              <a:gd name="connsiteY20" fmla="*/ 1236739 h 1582937"/>
              <a:gd name="connsiteX21" fmla="*/ 3650072 w 9288370"/>
              <a:gd name="connsiteY21" fmla="*/ 1217421 h 1582937"/>
              <a:gd name="connsiteX22" fmla="*/ 3707853 w 9288370"/>
              <a:gd name="connsiteY22" fmla="*/ 1241722 h 1582937"/>
              <a:gd name="connsiteX23" fmla="*/ 3925616 w 9288370"/>
              <a:gd name="connsiteY23" fmla="*/ 1253751 h 1582937"/>
              <a:gd name="connsiteX24" fmla="*/ 3954387 w 9288370"/>
              <a:gd name="connsiteY24" fmla="*/ 1263789 h 1582937"/>
              <a:gd name="connsiteX25" fmla="*/ 3995849 w 9288370"/>
              <a:gd name="connsiteY25" fmla="*/ 1272939 h 1582937"/>
              <a:gd name="connsiteX26" fmla="*/ 4067546 w 9288370"/>
              <a:gd name="connsiteY26" fmla="*/ 1294697 h 1582937"/>
              <a:gd name="connsiteX27" fmla="*/ 4190310 w 9288370"/>
              <a:gd name="connsiteY27" fmla="*/ 1307786 h 1582937"/>
              <a:gd name="connsiteX28" fmla="*/ 4230008 w 9288370"/>
              <a:gd name="connsiteY28" fmla="*/ 1303546 h 1582937"/>
              <a:gd name="connsiteX29" fmla="*/ 4575478 w 9288370"/>
              <a:gd name="connsiteY29" fmla="*/ 1261726 h 1582937"/>
              <a:gd name="connsiteX30" fmla="*/ 4650026 w 9288370"/>
              <a:gd name="connsiteY30" fmla="*/ 1265798 h 1582937"/>
              <a:gd name="connsiteX31" fmla="*/ 4792008 w 9288370"/>
              <a:gd name="connsiteY31" fmla="*/ 1243899 h 1582937"/>
              <a:gd name="connsiteX32" fmla="*/ 4954126 w 9288370"/>
              <a:gd name="connsiteY32" fmla="*/ 1204617 h 1582937"/>
              <a:gd name="connsiteX33" fmla="*/ 5309678 w 9288370"/>
              <a:gd name="connsiteY33" fmla="*/ 1128278 h 1582937"/>
              <a:gd name="connsiteX34" fmla="*/ 5474724 w 9288370"/>
              <a:gd name="connsiteY34" fmla="*/ 1091167 h 1582937"/>
              <a:gd name="connsiteX35" fmla="*/ 5612132 w 9288370"/>
              <a:gd name="connsiteY35" fmla="*/ 1051509 h 1582937"/>
              <a:gd name="connsiteX36" fmla="*/ 5776618 w 9288370"/>
              <a:gd name="connsiteY36" fmla="*/ 1053037 h 1582937"/>
              <a:gd name="connsiteX37" fmla="*/ 5785786 w 9288370"/>
              <a:gd name="connsiteY37" fmla="*/ 1051213 h 1582937"/>
              <a:gd name="connsiteX38" fmla="*/ 5829381 w 9288370"/>
              <a:gd name="connsiteY38" fmla="*/ 1046878 h 1582937"/>
              <a:gd name="connsiteX39" fmla="*/ 5943596 w 9288370"/>
              <a:gd name="connsiteY39" fmla="*/ 1043237 h 1582937"/>
              <a:gd name="connsiteX40" fmla="*/ 5985730 w 9288370"/>
              <a:gd name="connsiteY40" fmla="*/ 1035396 h 1582937"/>
              <a:gd name="connsiteX41" fmla="*/ 6103109 w 9288370"/>
              <a:gd name="connsiteY41" fmla="*/ 1019019 h 1582937"/>
              <a:gd name="connsiteX42" fmla="*/ 6222406 w 9288370"/>
              <a:gd name="connsiteY42" fmla="*/ 985341 h 1582937"/>
              <a:gd name="connsiteX43" fmla="*/ 6598672 w 9288370"/>
              <a:gd name="connsiteY43" fmla="*/ 902062 h 1582937"/>
              <a:gd name="connsiteX44" fmla="*/ 6766149 w 9288370"/>
              <a:gd name="connsiteY44" fmla="*/ 846132 h 1582937"/>
              <a:gd name="connsiteX45" fmla="*/ 6886312 w 9288370"/>
              <a:gd name="connsiteY45" fmla="*/ 781877 h 1582937"/>
              <a:gd name="connsiteX46" fmla="*/ 7006457 w 9288370"/>
              <a:gd name="connsiteY46" fmla="*/ 699758 h 1582937"/>
              <a:gd name="connsiteX47" fmla="*/ 7231643 w 9288370"/>
              <a:gd name="connsiteY47" fmla="*/ 640778 h 1582937"/>
              <a:gd name="connsiteX48" fmla="*/ 7363123 w 9288370"/>
              <a:gd name="connsiteY48" fmla="*/ 593682 h 1582937"/>
              <a:gd name="connsiteX49" fmla="*/ 7588368 w 9288370"/>
              <a:gd name="connsiteY49" fmla="*/ 531129 h 1582937"/>
              <a:gd name="connsiteX50" fmla="*/ 7782741 w 9288370"/>
              <a:gd name="connsiteY50" fmla="*/ 455936 h 1582937"/>
              <a:gd name="connsiteX51" fmla="*/ 7952094 w 9288370"/>
              <a:gd name="connsiteY51" fmla="*/ 409302 h 1582937"/>
              <a:gd name="connsiteX52" fmla="*/ 8275980 w 9288370"/>
              <a:gd name="connsiteY52" fmla="*/ 267262 h 1582937"/>
              <a:gd name="connsiteX53" fmla="*/ 8428864 w 9288370"/>
              <a:gd name="connsiteY53" fmla="*/ 208471 h 1582937"/>
              <a:gd name="connsiteX54" fmla="*/ 8616510 w 9288370"/>
              <a:gd name="connsiteY54" fmla="*/ 161973 h 1582937"/>
              <a:gd name="connsiteX55" fmla="*/ 8826766 w 9288370"/>
              <a:gd name="connsiteY55" fmla="*/ 152111 h 1582937"/>
              <a:gd name="connsiteX56" fmla="*/ 8917647 w 9288370"/>
              <a:gd name="connsiteY56" fmla="*/ 112232 h 1582937"/>
              <a:gd name="connsiteX57" fmla="*/ 9098594 w 9288370"/>
              <a:gd name="connsiteY57" fmla="*/ 73185 h 1582937"/>
              <a:gd name="connsiteX58" fmla="*/ 9232990 w 9288370"/>
              <a:gd name="connsiteY58" fmla="*/ 24074 h 1582937"/>
              <a:gd name="connsiteX59" fmla="*/ 9288370 w 9288370"/>
              <a:gd name="connsiteY59" fmla="*/ 0 h 1582937"/>
              <a:gd name="connsiteX60" fmla="*/ 0 w 9288370"/>
              <a:gd name="connsiteY60" fmla="*/ 0 h 1582937"/>
              <a:gd name="connsiteX61" fmla="*/ 0 w 9288370"/>
              <a:gd name="connsiteY61" fmla="*/ 1475444 h 158293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51466 w 9288370"/>
              <a:gd name="connsiteY8" fmla="*/ 1459150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552307">
                <a:moveTo>
                  <a:pt x="0" y="1475444"/>
                </a:moveTo>
                <a:cubicBezTo>
                  <a:pt x="350" y="1475362"/>
                  <a:pt x="85070" y="1525412"/>
                  <a:pt x="85420" y="1525330"/>
                </a:cubicBezTo>
                <a:cubicBezTo>
                  <a:pt x="159046" y="1498807"/>
                  <a:pt x="140452" y="1580341"/>
                  <a:pt x="358599" y="1541734"/>
                </a:cubicBezTo>
                <a:cubicBezTo>
                  <a:pt x="415987" y="1514342"/>
                  <a:pt x="404325" y="1571886"/>
                  <a:pt x="611906" y="1537813"/>
                </a:cubicBezTo>
                <a:cubicBezTo>
                  <a:pt x="658343" y="1532409"/>
                  <a:pt x="866522" y="1526192"/>
                  <a:pt x="940788" y="1506488"/>
                </a:cubicBezTo>
                <a:cubicBezTo>
                  <a:pt x="999849" y="1503681"/>
                  <a:pt x="943202" y="1532786"/>
                  <a:pt x="1032523" y="1513858"/>
                </a:cubicBezTo>
                <a:lnTo>
                  <a:pt x="1144951" y="1524944"/>
                </a:lnTo>
                <a:cubicBezTo>
                  <a:pt x="1234244" y="1531166"/>
                  <a:pt x="1319480" y="1518954"/>
                  <a:pt x="1408773" y="1503055"/>
                </a:cubicBezTo>
                <a:lnTo>
                  <a:pt x="1651466" y="1459150"/>
                </a:lnTo>
                <a:lnTo>
                  <a:pt x="1704699" y="1453746"/>
                </a:lnTo>
                <a:cubicBezTo>
                  <a:pt x="1730210" y="1444472"/>
                  <a:pt x="1730257" y="1466970"/>
                  <a:pt x="1794234" y="1452327"/>
                </a:cubicBezTo>
                <a:cubicBezTo>
                  <a:pt x="1842539" y="1416777"/>
                  <a:pt x="1920661" y="1445458"/>
                  <a:pt x="2101780" y="1409907"/>
                </a:cubicBezTo>
                <a:cubicBezTo>
                  <a:pt x="2138594" y="1385934"/>
                  <a:pt x="2202709" y="1415076"/>
                  <a:pt x="2253639" y="1396542"/>
                </a:cubicBezTo>
                <a:lnTo>
                  <a:pt x="2623862" y="1365980"/>
                </a:lnTo>
                <a:cubicBezTo>
                  <a:pt x="2648900" y="1364546"/>
                  <a:pt x="2669117" y="1360488"/>
                  <a:pt x="2707413" y="1359160"/>
                </a:cubicBezTo>
                <a:cubicBezTo>
                  <a:pt x="2743721" y="1336539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69887" y="440748"/>
                  <a:pt x="7952094" y="409302"/>
                </a:cubicBezTo>
                <a:cubicBezTo>
                  <a:pt x="8034301" y="377856"/>
                  <a:pt x="8226184" y="265410"/>
                  <a:pt x="8275980" y="267262"/>
                </a:cubicBezTo>
                <a:cubicBezTo>
                  <a:pt x="8349971" y="264633"/>
                  <a:pt x="8372109" y="226019"/>
                  <a:pt x="8428864" y="208471"/>
                </a:cubicBezTo>
                <a:cubicBezTo>
                  <a:pt x="8485619" y="190923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8942036" y="129395"/>
                  <a:pt x="9098594" y="73185"/>
                </a:cubicBezTo>
                <a:cubicBezTo>
                  <a:pt x="9113629" y="71738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47544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24A1B-AB92-8D8A-4975-066C47F37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52104" y="1741181"/>
            <a:ext cx="6004973" cy="11885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B976C8D-37CC-DECA-00DA-22AE313A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3211" y="15628"/>
            <a:ext cx="11578176" cy="35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9F99E47-7452-5345-2C64-860A79BDC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3212" y="3677953"/>
            <a:ext cx="11578176" cy="318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022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192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Franklin Gothic Heavy</vt:lpstr>
      <vt:lpstr>Helvetica Neue</vt:lpstr>
      <vt:lpstr>AfterhoursVTI</vt:lpstr>
      <vt:lpstr>Analysis of Unicorn Companies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Okolo</dc:creator>
  <cp:lastModifiedBy>John Okolo</cp:lastModifiedBy>
  <cp:revision>1</cp:revision>
  <dcterms:created xsi:type="dcterms:W3CDTF">2023-07-01T21:11:59Z</dcterms:created>
  <dcterms:modified xsi:type="dcterms:W3CDTF">2023-07-02T16:30:31Z</dcterms:modified>
</cp:coreProperties>
</file>