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7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5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5B3FD-F231-4AF9-A64F-C40C7F911ECA}" v="32" dt="2024-08-21T18:46:49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hillips" userId="dbfe0c94fe5fd597" providerId="LiveId" clId="{8F55B3FD-F231-4AF9-A64F-C40C7F911ECA}"/>
    <pc:docChg chg="undo custSel addSld delSld modSld sldOrd">
      <pc:chgData name="John Phillips" userId="dbfe0c94fe5fd597" providerId="LiveId" clId="{8F55B3FD-F231-4AF9-A64F-C40C7F911ECA}" dt="2024-08-21T18:54:30.927" v="6080" actId="478"/>
      <pc:docMkLst>
        <pc:docMk/>
      </pc:docMkLst>
      <pc:sldChg chg="addSp modSp mod setBg">
        <pc:chgData name="John Phillips" userId="dbfe0c94fe5fd597" providerId="LiveId" clId="{8F55B3FD-F231-4AF9-A64F-C40C7F911ECA}" dt="2024-08-15T20:42:17.199" v="498" actId="1076"/>
        <pc:sldMkLst>
          <pc:docMk/>
          <pc:sldMk cId="1782734371" sldId="256"/>
        </pc:sldMkLst>
        <pc:spChg chg="mod">
          <ac:chgData name="John Phillips" userId="dbfe0c94fe5fd597" providerId="LiveId" clId="{8F55B3FD-F231-4AF9-A64F-C40C7F911ECA}" dt="2024-08-15T20:42:02.952" v="496" actId="26606"/>
          <ac:spMkLst>
            <pc:docMk/>
            <pc:sldMk cId="1782734371" sldId="256"/>
            <ac:spMk id="2" creationId="{B81D7306-1421-BB58-403D-1BF0556FF437}"/>
          </ac:spMkLst>
        </pc:spChg>
        <pc:spChg chg="mod">
          <ac:chgData name="John Phillips" userId="dbfe0c94fe5fd597" providerId="LiveId" clId="{8F55B3FD-F231-4AF9-A64F-C40C7F911ECA}" dt="2024-08-15T20:42:17.199" v="498" actId="1076"/>
          <ac:spMkLst>
            <pc:docMk/>
            <pc:sldMk cId="1782734371" sldId="256"/>
            <ac:spMk id="3" creationId="{663BF05C-0474-0B40-C128-C3B264FE4C1F}"/>
          </ac:spMkLst>
        </pc:spChg>
        <pc:spChg chg="add">
          <ac:chgData name="John Phillips" userId="dbfe0c94fe5fd597" providerId="LiveId" clId="{8F55B3FD-F231-4AF9-A64F-C40C7F911ECA}" dt="2024-08-15T20:42:02.952" v="496" actId="26606"/>
          <ac:spMkLst>
            <pc:docMk/>
            <pc:sldMk cId="1782734371" sldId="256"/>
            <ac:spMk id="8" creationId="{9095C1F4-AE7F-44E4-8693-40D3D6831140}"/>
          </ac:spMkLst>
        </pc:spChg>
        <pc:spChg chg="add">
          <ac:chgData name="John Phillips" userId="dbfe0c94fe5fd597" providerId="LiveId" clId="{8F55B3FD-F231-4AF9-A64F-C40C7F911ECA}" dt="2024-08-15T20:42:02.952" v="496" actId="26606"/>
          <ac:spMkLst>
            <pc:docMk/>
            <pc:sldMk cId="1782734371" sldId="256"/>
            <ac:spMk id="14" creationId="{871AEA07-1E14-44B4-8E55-64EF049CD66F}"/>
          </ac:spMkLst>
        </pc:spChg>
        <pc:grpChg chg="add">
          <ac:chgData name="John Phillips" userId="dbfe0c94fe5fd597" providerId="LiveId" clId="{8F55B3FD-F231-4AF9-A64F-C40C7F911ECA}" dt="2024-08-15T20:42:02.952" v="496" actId="26606"/>
          <ac:grpSpMkLst>
            <pc:docMk/>
            <pc:sldMk cId="1782734371" sldId="256"/>
            <ac:grpSpMk id="10" creationId="{8734DDD3-F723-4DD3-8ABE-EC0B2AC87D74}"/>
          </ac:grpSpMkLst>
        </pc:grpChg>
      </pc:sldChg>
      <pc:sldChg chg="addSp modSp mod setBg">
        <pc:chgData name="John Phillips" userId="dbfe0c94fe5fd597" providerId="LiveId" clId="{8F55B3FD-F231-4AF9-A64F-C40C7F911ECA}" dt="2024-08-21T18:34:45.068" v="4989" actId="20577"/>
        <pc:sldMkLst>
          <pc:docMk/>
          <pc:sldMk cId="3636077231" sldId="257"/>
        </pc:sldMkLst>
        <pc:spChg chg="mod">
          <ac:chgData name="John Phillips" userId="dbfe0c94fe5fd597" providerId="LiveId" clId="{8F55B3FD-F231-4AF9-A64F-C40C7F911ECA}" dt="2024-08-15T20:41:02.887" v="474" actId="20577"/>
          <ac:spMkLst>
            <pc:docMk/>
            <pc:sldMk cId="3636077231" sldId="257"/>
            <ac:spMk id="2" creationId="{06A509F2-3B29-BA77-9390-816F2957E7AD}"/>
          </ac:spMkLst>
        </pc:spChg>
        <pc:spChg chg="mod">
          <ac:chgData name="John Phillips" userId="dbfe0c94fe5fd597" providerId="LiveId" clId="{8F55B3FD-F231-4AF9-A64F-C40C7F911ECA}" dt="2024-08-21T18:34:45.068" v="4989" actId="20577"/>
          <ac:spMkLst>
            <pc:docMk/>
            <pc:sldMk cId="3636077231" sldId="257"/>
            <ac:spMk id="3" creationId="{B1F73321-27C4-F14A-BD10-ED159466174E}"/>
          </ac:spMkLst>
        </pc:spChg>
        <pc:spChg chg="add">
          <ac:chgData name="John Phillips" userId="dbfe0c94fe5fd597" providerId="LiveId" clId="{8F55B3FD-F231-4AF9-A64F-C40C7F911ECA}" dt="2024-08-15T20:40:57.005" v="473" actId="26606"/>
          <ac:spMkLst>
            <pc:docMk/>
            <pc:sldMk cId="3636077231" sldId="257"/>
            <ac:spMk id="8" creationId="{1B15ED52-F352-441B-82BF-E0EA34836D08}"/>
          </ac:spMkLst>
        </pc:spChg>
        <pc:spChg chg="add">
          <ac:chgData name="John Phillips" userId="dbfe0c94fe5fd597" providerId="LiveId" clId="{8F55B3FD-F231-4AF9-A64F-C40C7F911ECA}" dt="2024-08-15T20:40:57.005" v="473" actId="26606"/>
          <ac:spMkLst>
            <pc:docMk/>
            <pc:sldMk cId="3636077231" sldId="257"/>
            <ac:spMk id="10" creationId="{3B2E3793-BFE6-45A2-9B7B-E18844431C99}"/>
          </ac:spMkLst>
        </pc:spChg>
        <pc:spChg chg="add">
          <ac:chgData name="John Phillips" userId="dbfe0c94fe5fd597" providerId="LiveId" clId="{8F55B3FD-F231-4AF9-A64F-C40C7F911ECA}" dt="2024-08-15T20:40:57.005" v="473" actId="26606"/>
          <ac:spMkLst>
            <pc:docMk/>
            <pc:sldMk cId="3636077231" sldId="257"/>
            <ac:spMk id="12" creationId="{BC4C4868-CB8F-4AF9-9CDB-8108F2C19B67}"/>
          </ac:spMkLst>
        </pc:spChg>
        <pc:spChg chg="add">
          <ac:chgData name="John Phillips" userId="dbfe0c94fe5fd597" providerId="LiveId" clId="{8F55B3FD-F231-4AF9-A64F-C40C7F911ECA}" dt="2024-08-15T20:40:57.005" v="473" actId="26606"/>
          <ac:spMkLst>
            <pc:docMk/>
            <pc:sldMk cId="3636077231" sldId="257"/>
            <ac:spMk id="14" creationId="{375E0459-6403-40CD-989D-56A4407CA12E}"/>
          </ac:spMkLst>
        </pc:spChg>
        <pc:spChg chg="add">
          <ac:chgData name="John Phillips" userId="dbfe0c94fe5fd597" providerId="LiveId" clId="{8F55B3FD-F231-4AF9-A64F-C40C7F911ECA}" dt="2024-08-15T20:40:57.005" v="473" actId="26606"/>
          <ac:spMkLst>
            <pc:docMk/>
            <pc:sldMk cId="3636077231" sldId="257"/>
            <ac:spMk id="16" creationId="{53E5B1A8-3AC9-4BD1-9BBC-78CA94F2D1BA}"/>
          </ac:spMkLst>
        </pc:spChg>
      </pc:sldChg>
      <pc:sldChg chg="addSp modSp mod setBg addAnim">
        <pc:chgData name="John Phillips" userId="dbfe0c94fe5fd597" providerId="LiveId" clId="{8F55B3FD-F231-4AF9-A64F-C40C7F911ECA}" dt="2024-08-21T18:54:09.882" v="6078"/>
        <pc:sldMkLst>
          <pc:docMk/>
          <pc:sldMk cId="750791418" sldId="258"/>
        </pc:sldMkLst>
        <pc:spChg chg="mod">
          <ac:chgData name="John Phillips" userId="dbfe0c94fe5fd597" providerId="LiveId" clId="{8F55B3FD-F231-4AF9-A64F-C40C7F911ECA}" dt="2024-08-21T18:54:09.878" v="6077" actId="26606"/>
          <ac:spMkLst>
            <pc:docMk/>
            <pc:sldMk cId="750791418" sldId="258"/>
            <ac:spMk id="2" creationId="{AA056761-4E80-05B1-0252-6105059506BE}"/>
          </ac:spMkLst>
        </pc:spChg>
        <pc:spChg chg="mod">
          <ac:chgData name="John Phillips" userId="dbfe0c94fe5fd597" providerId="LiveId" clId="{8F55B3FD-F231-4AF9-A64F-C40C7F911ECA}" dt="2024-08-21T18:54:09.878" v="6077" actId="26606"/>
          <ac:spMkLst>
            <pc:docMk/>
            <pc:sldMk cId="750791418" sldId="258"/>
            <ac:spMk id="3" creationId="{AF84711B-FE66-9B95-BBF5-F893530DC2A7}"/>
          </ac:spMkLst>
        </pc:spChg>
        <pc:spChg chg="add">
          <ac:chgData name="John Phillips" userId="dbfe0c94fe5fd597" providerId="LiveId" clId="{8F55B3FD-F231-4AF9-A64F-C40C7F911ECA}" dt="2024-08-21T18:54:09.878" v="6077" actId="26606"/>
          <ac:spMkLst>
            <pc:docMk/>
            <pc:sldMk cId="750791418" sldId="258"/>
            <ac:spMk id="8" creationId="{777A147A-9ED8-46B4-8660-1B3C2AA880B5}"/>
          </ac:spMkLst>
        </pc:spChg>
        <pc:spChg chg="add">
          <ac:chgData name="John Phillips" userId="dbfe0c94fe5fd597" providerId="LiveId" clId="{8F55B3FD-F231-4AF9-A64F-C40C7F911ECA}" dt="2024-08-21T18:54:09.878" v="6077" actId="26606"/>
          <ac:spMkLst>
            <pc:docMk/>
            <pc:sldMk cId="750791418" sldId="258"/>
            <ac:spMk id="10" creationId="{5D6C15A0-C087-4593-8414-2B4EC1CDC3DE}"/>
          </ac:spMkLst>
        </pc:spChg>
      </pc:sldChg>
      <pc:sldChg chg="addSp delSp modSp mod setBg">
        <pc:chgData name="John Phillips" userId="dbfe0c94fe5fd597" providerId="LiveId" clId="{8F55B3FD-F231-4AF9-A64F-C40C7F911ECA}" dt="2024-08-21T18:54:30.927" v="6080" actId="478"/>
        <pc:sldMkLst>
          <pc:docMk/>
          <pc:sldMk cId="4276695052" sldId="259"/>
        </pc:sldMkLst>
        <pc:spChg chg="mod">
          <ac:chgData name="John Phillips" userId="dbfe0c94fe5fd597" providerId="LiveId" clId="{8F55B3FD-F231-4AF9-A64F-C40C7F911ECA}" dt="2024-08-21T18:54:22.566" v="6079" actId="26606"/>
          <ac:spMkLst>
            <pc:docMk/>
            <pc:sldMk cId="4276695052" sldId="259"/>
            <ac:spMk id="2" creationId="{0CE22924-D3D8-5C99-9200-D79BA8ECB6D6}"/>
          </ac:spMkLst>
        </pc:spChg>
        <pc:spChg chg="del mod">
          <ac:chgData name="John Phillips" userId="dbfe0c94fe5fd597" providerId="LiveId" clId="{8F55B3FD-F231-4AF9-A64F-C40C7F911ECA}" dt="2024-08-21T18:54:30.927" v="6080" actId="478"/>
          <ac:spMkLst>
            <pc:docMk/>
            <pc:sldMk cId="4276695052" sldId="259"/>
            <ac:spMk id="3" creationId="{75C12F16-A24E-8125-540C-41F6F3D87CAA}"/>
          </ac:spMkLst>
        </pc:spChg>
        <pc:spChg chg="add">
          <ac:chgData name="John Phillips" userId="dbfe0c94fe5fd597" providerId="LiveId" clId="{8F55B3FD-F231-4AF9-A64F-C40C7F911ECA}" dt="2024-08-21T18:54:22.566" v="6079" actId="26606"/>
          <ac:spMkLst>
            <pc:docMk/>
            <pc:sldMk cId="4276695052" sldId="259"/>
            <ac:spMk id="8" creationId="{BAD76F3E-3A97-486B-B402-44400A8B9173}"/>
          </ac:spMkLst>
        </pc:spChg>
        <pc:spChg chg="add">
          <ac:chgData name="John Phillips" userId="dbfe0c94fe5fd597" providerId="LiveId" clId="{8F55B3FD-F231-4AF9-A64F-C40C7F911ECA}" dt="2024-08-21T18:54:22.566" v="6079" actId="26606"/>
          <ac:spMkLst>
            <pc:docMk/>
            <pc:sldMk cId="4276695052" sldId="259"/>
            <ac:spMk id="10" creationId="{391F6B52-91F4-4AEB-B6DB-29FEBCF28C8B}"/>
          </ac:spMkLst>
        </pc:spChg>
        <pc:spChg chg="add">
          <ac:chgData name="John Phillips" userId="dbfe0c94fe5fd597" providerId="LiveId" clId="{8F55B3FD-F231-4AF9-A64F-C40C7F911ECA}" dt="2024-08-21T18:54:22.566" v="6079" actId="26606"/>
          <ac:spMkLst>
            <pc:docMk/>
            <pc:sldMk cId="4276695052" sldId="259"/>
            <ac:spMk id="12" creationId="{2CD6F061-7C53-44F4-9794-953DB70A451B}"/>
          </ac:spMkLst>
        </pc:spChg>
      </pc:sldChg>
      <pc:sldChg chg="addSp modSp new mod">
        <pc:chgData name="John Phillips" userId="dbfe0c94fe5fd597" providerId="LiveId" clId="{8F55B3FD-F231-4AF9-A64F-C40C7F911ECA}" dt="2024-08-19T22:10:54.982" v="544" actId="20577"/>
        <pc:sldMkLst>
          <pc:docMk/>
          <pc:sldMk cId="3613549856" sldId="260"/>
        </pc:sldMkLst>
        <pc:spChg chg="mod">
          <ac:chgData name="John Phillips" userId="dbfe0c94fe5fd597" providerId="LiveId" clId="{8F55B3FD-F231-4AF9-A64F-C40C7F911ECA}" dt="2024-08-19T22:10:54.982" v="544" actId="20577"/>
          <ac:spMkLst>
            <pc:docMk/>
            <pc:sldMk cId="3613549856" sldId="260"/>
            <ac:spMk id="2" creationId="{11E59333-4156-0F86-0F11-06B1FD5E7181}"/>
          </ac:spMkLst>
        </pc:spChg>
        <pc:spChg chg="add mod">
          <ac:chgData name="John Phillips" userId="dbfe0c94fe5fd597" providerId="LiveId" clId="{8F55B3FD-F231-4AF9-A64F-C40C7F911ECA}" dt="2024-08-15T20:31:58.170" v="125" actId="122"/>
          <ac:spMkLst>
            <pc:docMk/>
            <pc:sldMk cId="3613549856" sldId="260"/>
            <ac:spMk id="5" creationId="{6F0BC88C-841B-892F-C8D4-4D438D9770EF}"/>
          </ac:spMkLst>
        </pc:spChg>
        <pc:picChg chg="add mod">
          <ac:chgData name="John Phillips" userId="dbfe0c94fe5fd597" providerId="LiveId" clId="{8F55B3FD-F231-4AF9-A64F-C40C7F911ECA}" dt="2024-08-15T20:31:28.151" v="42" actId="1076"/>
          <ac:picMkLst>
            <pc:docMk/>
            <pc:sldMk cId="3613549856" sldId="260"/>
            <ac:picMk id="4" creationId="{5173C959-3767-4AF8-EA16-E9AC3845CD5A}"/>
          </ac:picMkLst>
        </pc:picChg>
      </pc:sldChg>
      <pc:sldChg chg="addSp modSp new mod setBg">
        <pc:chgData name="John Phillips" userId="dbfe0c94fe5fd597" providerId="LiveId" clId="{8F55B3FD-F231-4AF9-A64F-C40C7F911ECA}" dt="2024-08-21T18:38:23.411" v="5009" actId="20577"/>
        <pc:sldMkLst>
          <pc:docMk/>
          <pc:sldMk cId="4018167220" sldId="261"/>
        </pc:sldMkLst>
        <pc:spChg chg="mod">
          <ac:chgData name="John Phillips" userId="dbfe0c94fe5fd597" providerId="LiveId" clId="{8F55B3FD-F231-4AF9-A64F-C40C7F911ECA}" dt="2024-08-21T18:38:23.411" v="5009" actId="20577"/>
          <ac:spMkLst>
            <pc:docMk/>
            <pc:sldMk cId="4018167220" sldId="261"/>
            <ac:spMk id="2" creationId="{EB3B185F-199F-8037-E5FA-6ABC721F2BF1}"/>
          </ac:spMkLst>
        </pc:spChg>
        <pc:spChg chg="add mod">
          <ac:chgData name="John Phillips" userId="dbfe0c94fe5fd597" providerId="LiveId" clId="{8F55B3FD-F231-4AF9-A64F-C40C7F911ECA}" dt="2024-08-15T20:37:10.119" v="463" actId="113"/>
          <ac:spMkLst>
            <pc:docMk/>
            <pc:sldMk cId="4018167220" sldId="261"/>
            <ac:spMk id="4" creationId="{73531AF8-5D0C-2191-6411-AE0786A67A9B}"/>
          </ac:spMkLst>
        </pc:spChg>
        <pc:spChg chg="add">
          <ac:chgData name="John Phillips" userId="dbfe0c94fe5fd597" providerId="LiveId" clId="{8F55B3FD-F231-4AF9-A64F-C40C7F911ECA}" dt="2024-08-15T20:34:29.536" v="160" actId="26606"/>
          <ac:spMkLst>
            <pc:docMk/>
            <pc:sldMk cId="4018167220" sldId="261"/>
            <ac:spMk id="8" creationId="{A4AC5506-6312-4701-8D3C-40187889A947}"/>
          </ac:spMkLst>
        </pc:spChg>
        <pc:graphicFrameChg chg="add mod">
          <ac:chgData name="John Phillips" userId="dbfe0c94fe5fd597" providerId="LiveId" clId="{8F55B3FD-F231-4AF9-A64F-C40C7F911ECA}" dt="2024-08-15T20:34:36.111" v="161" actId="1076"/>
          <ac:graphicFrameMkLst>
            <pc:docMk/>
            <pc:sldMk cId="4018167220" sldId="261"/>
            <ac:graphicFrameMk id="3" creationId="{292D787D-D51B-6772-D7B9-438F9C35C51D}"/>
          </ac:graphicFrameMkLst>
        </pc:graphicFrameChg>
      </pc:sldChg>
      <pc:sldChg chg="addSp delSp modSp new mod setBg">
        <pc:chgData name="John Phillips" userId="dbfe0c94fe5fd597" providerId="LiveId" clId="{8F55B3FD-F231-4AF9-A64F-C40C7F911ECA}" dt="2024-08-19T22:13:17.845" v="632" actId="26606"/>
        <pc:sldMkLst>
          <pc:docMk/>
          <pc:sldMk cId="3850169618" sldId="262"/>
        </pc:sldMkLst>
        <pc:spChg chg="mod">
          <ac:chgData name="John Phillips" userId="dbfe0c94fe5fd597" providerId="LiveId" clId="{8F55B3FD-F231-4AF9-A64F-C40C7F911ECA}" dt="2024-08-19T22:13:17.845" v="632" actId="26606"/>
          <ac:spMkLst>
            <pc:docMk/>
            <pc:sldMk cId="3850169618" sldId="262"/>
            <ac:spMk id="2" creationId="{68D5DCCD-4BCB-1E86-0130-73A1CC670C22}"/>
          </ac:spMkLst>
        </pc:spChg>
        <pc:spChg chg="add mod">
          <ac:chgData name="John Phillips" userId="dbfe0c94fe5fd597" providerId="LiveId" clId="{8F55B3FD-F231-4AF9-A64F-C40C7F911ECA}" dt="2024-08-19T22:13:17.845" v="632" actId="26606"/>
          <ac:spMkLst>
            <pc:docMk/>
            <pc:sldMk cId="3850169618" sldId="262"/>
            <ac:spMk id="5" creationId="{288118EB-6E20-B784-5DA2-5A14FD28B5F3}"/>
          </ac:spMkLst>
        </pc:spChg>
        <pc:spChg chg="add del">
          <ac:chgData name="John Phillips" userId="dbfe0c94fe5fd597" providerId="LiveId" clId="{8F55B3FD-F231-4AF9-A64F-C40C7F911ECA}" dt="2024-08-19T22:13:17.845" v="632" actId="26606"/>
          <ac:spMkLst>
            <pc:docMk/>
            <pc:sldMk cId="3850169618" sldId="262"/>
            <ac:spMk id="10" creationId="{68AF5748-FED8-45BA-8631-26D1D10F3246}"/>
          </ac:spMkLst>
        </pc:spChg>
        <pc:spChg chg="add del">
          <ac:chgData name="John Phillips" userId="dbfe0c94fe5fd597" providerId="LiveId" clId="{8F55B3FD-F231-4AF9-A64F-C40C7F911ECA}" dt="2024-08-19T22:13:17.845" v="632" actId="26606"/>
          <ac:spMkLst>
            <pc:docMk/>
            <pc:sldMk cId="3850169618" sldId="262"/>
            <ac:spMk id="12" creationId="{AF2F604E-43BE-4DC3-B983-E071523364F8}"/>
          </ac:spMkLst>
        </pc:spChg>
        <pc:spChg chg="add del">
          <ac:chgData name="John Phillips" userId="dbfe0c94fe5fd597" providerId="LiveId" clId="{8F55B3FD-F231-4AF9-A64F-C40C7F911ECA}" dt="2024-08-19T22:13:17.845" v="632" actId="26606"/>
          <ac:spMkLst>
            <pc:docMk/>
            <pc:sldMk cId="3850169618" sldId="262"/>
            <ac:spMk id="14" creationId="{08C9B587-E65E-4B52-B37C-ABEBB6E87928}"/>
          </ac:spMkLst>
        </pc:spChg>
        <pc:spChg chg="add">
          <ac:chgData name="John Phillips" userId="dbfe0c94fe5fd597" providerId="LiveId" clId="{8F55B3FD-F231-4AF9-A64F-C40C7F911ECA}" dt="2024-08-19T22:13:17.845" v="632" actId="26606"/>
          <ac:spMkLst>
            <pc:docMk/>
            <pc:sldMk cId="3850169618" sldId="262"/>
            <ac:spMk id="19" creationId="{91DC6ABD-215C-4EA8-A483-CEF5B99AB385}"/>
          </ac:spMkLst>
        </pc:spChg>
        <pc:spChg chg="add">
          <ac:chgData name="John Phillips" userId="dbfe0c94fe5fd597" providerId="LiveId" clId="{8F55B3FD-F231-4AF9-A64F-C40C7F911ECA}" dt="2024-08-19T22:13:17.845" v="632" actId="26606"/>
          <ac:spMkLst>
            <pc:docMk/>
            <pc:sldMk cId="3850169618" sldId="262"/>
            <ac:spMk id="25" creationId="{04357C93-F0CB-4A1C-8F77-4E9063789819}"/>
          </ac:spMkLst>
        </pc:spChg>
        <pc:grpChg chg="add">
          <ac:chgData name="John Phillips" userId="dbfe0c94fe5fd597" providerId="LiveId" clId="{8F55B3FD-F231-4AF9-A64F-C40C7F911ECA}" dt="2024-08-19T22:13:17.845" v="632" actId="26606"/>
          <ac:grpSpMkLst>
            <pc:docMk/>
            <pc:sldMk cId="3850169618" sldId="262"/>
            <ac:grpSpMk id="21" creationId="{3AF6A671-C637-4547-85F4-51B6D1881399}"/>
          </ac:grpSpMkLst>
        </pc:grpChg>
        <pc:picChg chg="add mod ord">
          <ac:chgData name="John Phillips" userId="dbfe0c94fe5fd597" providerId="LiveId" clId="{8F55B3FD-F231-4AF9-A64F-C40C7F911ECA}" dt="2024-08-19T22:13:17.845" v="632" actId="26606"/>
          <ac:picMkLst>
            <pc:docMk/>
            <pc:sldMk cId="3850169618" sldId="262"/>
            <ac:picMk id="4" creationId="{A295DA2E-841E-7DC6-6715-CD9F1F67560F}"/>
          </ac:picMkLst>
        </pc:picChg>
      </pc:sldChg>
      <pc:sldChg chg="addSp delSp modSp new mod setBg">
        <pc:chgData name="John Phillips" userId="dbfe0c94fe5fd597" providerId="LiveId" clId="{8F55B3FD-F231-4AF9-A64F-C40C7F911ECA}" dt="2024-08-21T18:48:28.373" v="5634" actId="1076"/>
        <pc:sldMkLst>
          <pc:docMk/>
          <pc:sldMk cId="4116201413" sldId="263"/>
        </pc:sldMkLst>
        <pc:spChg chg="mod">
          <ac:chgData name="John Phillips" userId="dbfe0c94fe5fd597" providerId="LiveId" clId="{8F55B3FD-F231-4AF9-A64F-C40C7F911ECA}" dt="2024-08-19T22:17:23.606" v="1021" actId="26606"/>
          <ac:spMkLst>
            <pc:docMk/>
            <pc:sldMk cId="4116201413" sldId="263"/>
            <ac:spMk id="2" creationId="{122EAAEE-F49F-4C7E-E95B-E198174BD3F8}"/>
          </ac:spMkLst>
        </pc:spChg>
        <pc:spChg chg="add mod">
          <ac:chgData name="John Phillips" userId="dbfe0c94fe5fd597" providerId="LiveId" clId="{8F55B3FD-F231-4AF9-A64F-C40C7F911ECA}" dt="2024-08-19T22:21:12.338" v="1044" actId="20577"/>
          <ac:spMkLst>
            <pc:docMk/>
            <pc:sldMk cId="4116201413" sldId="263"/>
            <ac:spMk id="5" creationId="{B824AFDE-376B-4170-9A00-00D53AE26110}"/>
          </ac:spMkLst>
        </pc:spChg>
        <pc:spChg chg="add del">
          <ac:chgData name="John Phillips" userId="dbfe0c94fe5fd597" providerId="LiveId" clId="{8F55B3FD-F231-4AF9-A64F-C40C7F911ECA}" dt="2024-08-19T22:20:16.968" v="1027" actId="26606"/>
          <ac:spMkLst>
            <pc:docMk/>
            <pc:sldMk cId="4116201413" sldId="263"/>
            <ac:spMk id="10" creationId="{C0763A76-9F1C-4FC5-82B7-DD475DA461B2}"/>
          </ac:spMkLst>
        </pc:spChg>
        <pc:spChg chg="add del">
          <ac:chgData name="John Phillips" userId="dbfe0c94fe5fd597" providerId="LiveId" clId="{8F55B3FD-F231-4AF9-A64F-C40C7F911ECA}" dt="2024-08-19T22:20:16.968" v="1027" actId="26606"/>
          <ac:spMkLst>
            <pc:docMk/>
            <pc:sldMk cId="4116201413" sldId="263"/>
            <ac:spMk id="12" creationId="{E81BF4F6-F2CF-4984-9D14-D6966D92F99F}"/>
          </ac:spMkLst>
        </pc:spChg>
        <pc:spChg chg="add">
          <ac:chgData name="John Phillips" userId="dbfe0c94fe5fd597" providerId="LiveId" clId="{8F55B3FD-F231-4AF9-A64F-C40C7F911ECA}" dt="2024-08-19T22:20:16.968" v="1027" actId="26606"/>
          <ac:spMkLst>
            <pc:docMk/>
            <pc:sldMk cId="4116201413" sldId="263"/>
            <ac:spMk id="17" creationId="{C0763A76-9F1C-4FC5-82B7-DD475DA461B2}"/>
          </ac:spMkLst>
        </pc:spChg>
        <pc:spChg chg="add">
          <ac:chgData name="John Phillips" userId="dbfe0c94fe5fd597" providerId="LiveId" clId="{8F55B3FD-F231-4AF9-A64F-C40C7F911ECA}" dt="2024-08-19T22:20:16.968" v="1027" actId="26606"/>
          <ac:spMkLst>
            <pc:docMk/>
            <pc:sldMk cId="4116201413" sldId="263"/>
            <ac:spMk id="19" creationId="{E81BF4F6-F2CF-4984-9D14-D6966D92F99F}"/>
          </ac:spMkLst>
        </pc:spChg>
        <pc:picChg chg="add del mod ord">
          <ac:chgData name="John Phillips" userId="dbfe0c94fe5fd597" providerId="LiveId" clId="{8F55B3FD-F231-4AF9-A64F-C40C7F911ECA}" dt="2024-08-19T22:20:05.577" v="1022" actId="478"/>
          <ac:picMkLst>
            <pc:docMk/>
            <pc:sldMk cId="4116201413" sldId="263"/>
            <ac:picMk id="4" creationId="{880A1A6B-6ECC-0596-75C0-62B18CE528AF}"/>
          </ac:picMkLst>
        </pc:picChg>
        <pc:picChg chg="add del mod">
          <ac:chgData name="John Phillips" userId="dbfe0c94fe5fd597" providerId="LiveId" clId="{8F55B3FD-F231-4AF9-A64F-C40C7F911ECA}" dt="2024-08-19T22:20:28.559" v="1031" actId="478"/>
          <ac:picMkLst>
            <pc:docMk/>
            <pc:sldMk cId="4116201413" sldId="263"/>
            <ac:picMk id="7" creationId="{150ABB36-59FB-40AC-B241-601343989DD7}"/>
          </ac:picMkLst>
        </pc:picChg>
        <pc:picChg chg="add mod">
          <ac:chgData name="John Phillips" userId="dbfe0c94fe5fd597" providerId="LiveId" clId="{8F55B3FD-F231-4AF9-A64F-C40C7F911ECA}" dt="2024-08-21T18:48:28.373" v="5634" actId="1076"/>
          <ac:picMkLst>
            <pc:docMk/>
            <pc:sldMk cId="4116201413" sldId="263"/>
            <ac:picMk id="9" creationId="{F30DF763-BB2C-42DF-1CF6-49DF12DEE3FD}"/>
          </ac:picMkLst>
        </pc:picChg>
      </pc:sldChg>
      <pc:sldChg chg="addSp delSp modSp new mod setBg">
        <pc:chgData name="John Phillips" userId="dbfe0c94fe5fd597" providerId="LiveId" clId="{8F55B3FD-F231-4AF9-A64F-C40C7F911ECA}" dt="2024-08-21T18:40:32.699" v="5010" actId="113"/>
        <pc:sldMkLst>
          <pc:docMk/>
          <pc:sldMk cId="883927488" sldId="264"/>
        </pc:sldMkLst>
        <pc:spChg chg="mod">
          <ac:chgData name="John Phillips" userId="dbfe0c94fe5fd597" providerId="LiveId" clId="{8F55B3FD-F231-4AF9-A64F-C40C7F911ECA}" dt="2024-08-19T23:34:01.168" v="1491" actId="255"/>
          <ac:spMkLst>
            <pc:docMk/>
            <pc:sldMk cId="883927488" sldId="264"/>
            <ac:spMk id="2" creationId="{61E32691-6F99-CC46-2AF5-5F76EF430A3F}"/>
          </ac:spMkLst>
        </pc:spChg>
        <pc:spChg chg="del">
          <ac:chgData name="John Phillips" userId="dbfe0c94fe5fd597" providerId="LiveId" clId="{8F55B3FD-F231-4AF9-A64F-C40C7F911ECA}" dt="2024-08-19T22:24:32.411" v="1078" actId="478"/>
          <ac:spMkLst>
            <pc:docMk/>
            <pc:sldMk cId="883927488" sldId="264"/>
            <ac:spMk id="3" creationId="{238AB69A-45A1-CF71-9CEF-958B4F4EE007}"/>
          </ac:spMkLst>
        </pc:spChg>
        <pc:spChg chg="add mod">
          <ac:chgData name="John Phillips" userId="dbfe0c94fe5fd597" providerId="LiveId" clId="{8F55B3FD-F231-4AF9-A64F-C40C7F911ECA}" dt="2024-08-21T18:40:32.699" v="5010" actId="113"/>
          <ac:spMkLst>
            <pc:docMk/>
            <pc:sldMk cId="883927488" sldId="264"/>
            <ac:spMk id="8" creationId="{BEC30C9C-192A-3052-FBAE-986624F1EC07}"/>
          </ac:spMkLst>
        </pc:spChg>
        <pc:spChg chg="add">
          <ac:chgData name="John Phillips" userId="dbfe0c94fe5fd597" providerId="LiveId" clId="{8F55B3FD-F231-4AF9-A64F-C40C7F911ECA}" dt="2024-08-19T22:28:07.919" v="1438" actId="26606"/>
          <ac:spMkLst>
            <pc:docMk/>
            <pc:sldMk cId="883927488" sldId="264"/>
            <ac:spMk id="13" creationId="{7A203437-703A-4E00-A8C0-91D328D6C7C7}"/>
          </ac:spMkLst>
        </pc:spChg>
        <pc:spChg chg="add">
          <ac:chgData name="John Phillips" userId="dbfe0c94fe5fd597" providerId="LiveId" clId="{8F55B3FD-F231-4AF9-A64F-C40C7F911ECA}" dt="2024-08-19T22:28:07.919" v="1438" actId="26606"/>
          <ac:spMkLst>
            <pc:docMk/>
            <pc:sldMk cId="883927488" sldId="264"/>
            <ac:spMk id="15" creationId="{CD84038B-4A56-439B-A184-79B2D4506692}"/>
          </ac:spMkLst>
        </pc:spChg>
        <pc:spChg chg="add">
          <ac:chgData name="John Phillips" userId="dbfe0c94fe5fd597" providerId="LiveId" clId="{8F55B3FD-F231-4AF9-A64F-C40C7F911ECA}" dt="2024-08-19T22:28:07.919" v="1438" actId="26606"/>
          <ac:spMkLst>
            <pc:docMk/>
            <pc:sldMk cId="883927488" sldId="264"/>
            <ac:spMk id="17" creationId="{4F96EE13-2C4D-4262-812E-DDE5FC35F0AD}"/>
          </ac:spMkLst>
        </pc:spChg>
        <pc:picChg chg="add mod">
          <ac:chgData name="John Phillips" userId="dbfe0c94fe5fd597" providerId="LiveId" clId="{8F55B3FD-F231-4AF9-A64F-C40C7F911ECA}" dt="2024-08-19T22:28:07.919" v="1438" actId="26606"/>
          <ac:picMkLst>
            <pc:docMk/>
            <pc:sldMk cId="883927488" sldId="264"/>
            <ac:picMk id="5" creationId="{3E3CB27F-AA5F-D556-36E0-34473FB8F596}"/>
          </ac:picMkLst>
        </pc:picChg>
        <pc:picChg chg="add mod">
          <ac:chgData name="John Phillips" userId="dbfe0c94fe5fd597" providerId="LiveId" clId="{8F55B3FD-F231-4AF9-A64F-C40C7F911ECA}" dt="2024-08-19T22:28:07.919" v="1438" actId="26606"/>
          <ac:picMkLst>
            <pc:docMk/>
            <pc:sldMk cId="883927488" sldId="264"/>
            <ac:picMk id="7" creationId="{730AEE15-AA19-1048-F300-B5CC25FD9F96}"/>
          </ac:picMkLst>
        </pc:picChg>
      </pc:sldChg>
      <pc:sldChg chg="addSp modSp new mod ord setBg">
        <pc:chgData name="John Phillips" userId="dbfe0c94fe5fd597" providerId="LiveId" clId="{8F55B3FD-F231-4AF9-A64F-C40C7F911ECA}" dt="2024-08-21T16:45:45.137" v="2576" actId="20577"/>
        <pc:sldMkLst>
          <pc:docMk/>
          <pc:sldMk cId="1858582083" sldId="265"/>
        </pc:sldMkLst>
        <pc:spChg chg="mod">
          <ac:chgData name="John Phillips" userId="dbfe0c94fe5fd597" providerId="LiveId" clId="{8F55B3FD-F231-4AF9-A64F-C40C7F911ECA}" dt="2024-08-21T16:45:26.681" v="2573" actId="26606"/>
          <ac:spMkLst>
            <pc:docMk/>
            <pc:sldMk cId="1858582083" sldId="265"/>
            <ac:spMk id="2" creationId="{EDD32BA7-FB52-EB24-14FC-7ADF92DAD40E}"/>
          </ac:spMkLst>
        </pc:spChg>
        <pc:spChg chg="add mod">
          <ac:chgData name="John Phillips" userId="dbfe0c94fe5fd597" providerId="LiveId" clId="{8F55B3FD-F231-4AF9-A64F-C40C7F911ECA}" dt="2024-08-21T16:45:45.137" v="2576" actId="20577"/>
          <ac:spMkLst>
            <pc:docMk/>
            <pc:sldMk cId="1858582083" sldId="265"/>
            <ac:spMk id="4" creationId="{F5AB8BFC-6F23-5BB4-49E7-E583AC56A4C3}"/>
          </ac:spMkLst>
        </pc:spChg>
        <pc:spChg chg="add">
          <ac:chgData name="John Phillips" userId="dbfe0c94fe5fd597" providerId="LiveId" clId="{8F55B3FD-F231-4AF9-A64F-C40C7F911ECA}" dt="2024-08-21T16:45:26.681" v="2573" actId="26606"/>
          <ac:spMkLst>
            <pc:docMk/>
            <pc:sldMk cId="1858582083" sldId="265"/>
            <ac:spMk id="9" creationId="{743AA782-23D1-4521-8CAD-47662984AA08}"/>
          </ac:spMkLst>
        </pc:spChg>
        <pc:spChg chg="add">
          <ac:chgData name="John Phillips" userId="dbfe0c94fe5fd597" providerId="LiveId" clId="{8F55B3FD-F231-4AF9-A64F-C40C7F911ECA}" dt="2024-08-21T16:45:26.681" v="2573" actId="26606"/>
          <ac:spMkLst>
            <pc:docMk/>
            <pc:sldMk cId="1858582083" sldId="265"/>
            <ac:spMk id="11" creationId="{71877DBC-BB60-40F0-AC93-2ACDBAAE60CE}"/>
          </ac:spMkLst>
        </pc:spChg>
        <pc:graphicFrameChg chg="add mod ord modGraphic">
          <ac:chgData name="John Phillips" userId="dbfe0c94fe5fd597" providerId="LiveId" clId="{8F55B3FD-F231-4AF9-A64F-C40C7F911ECA}" dt="2024-08-21T16:45:26.681" v="2573" actId="26606"/>
          <ac:graphicFrameMkLst>
            <pc:docMk/>
            <pc:sldMk cId="1858582083" sldId="265"/>
            <ac:graphicFrameMk id="3" creationId="{83F61E0E-C5CC-C37C-9FDE-3A8B694D6325}"/>
          </ac:graphicFrameMkLst>
        </pc:graphicFrameChg>
      </pc:sldChg>
      <pc:sldChg chg="addSp delSp modSp new mod setBg">
        <pc:chgData name="John Phillips" userId="dbfe0c94fe5fd597" providerId="LiveId" clId="{8F55B3FD-F231-4AF9-A64F-C40C7F911ECA}" dt="2024-08-21T16:55:40.390" v="3139" actId="113"/>
        <pc:sldMkLst>
          <pc:docMk/>
          <pc:sldMk cId="1223885195" sldId="266"/>
        </pc:sldMkLst>
        <pc:spChg chg="mod">
          <ac:chgData name="John Phillips" userId="dbfe0c94fe5fd597" providerId="LiveId" clId="{8F55B3FD-F231-4AF9-A64F-C40C7F911ECA}" dt="2024-08-21T16:51:51.409" v="2634" actId="26606"/>
          <ac:spMkLst>
            <pc:docMk/>
            <pc:sldMk cId="1223885195" sldId="266"/>
            <ac:spMk id="2" creationId="{3B65C1DF-1294-B684-6BAC-D0436FFF8EE2}"/>
          </ac:spMkLst>
        </pc:spChg>
        <pc:spChg chg="add mod">
          <ac:chgData name="John Phillips" userId="dbfe0c94fe5fd597" providerId="LiveId" clId="{8F55B3FD-F231-4AF9-A64F-C40C7F911ECA}" dt="2024-08-21T16:55:40.390" v="3139" actId="113"/>
          <ac:spMkLst>
            <pc:docMk/>
            <pc:sldMk cId="1223885195" sldId="266"/>
            <ac:spMk id="6" creationId="{EE92598B-9573-D8BE-AFF7-65BF97A792CA}"/>
          </ac:spMkLst>
        </pc:spChg>
        <pc:spChg chg="add">
          <ac:chgData name="John Phillips" userId="dbfe0c94fe5fd597" providerId="LiveId" clId="{8F55B3FD-F231-4AF9-A64F-C40C7F911ECA}" dt="2024-08-21T16:51:51.409" v="2634" actId="26606"/>
          <ac:spMkLst>
            <pc:docMk/>
            <pc:sldMk cId="1223885195" sldId="266"/>
            <ac:spMk id="8" creationId="{A4AC5506-6312-4701-8D3C-40187889A947}"/>
          </ac:spMkLst>
        </pc:spChg>
        <pc:graphicFrameChg chg="add mod modGraphic">
          <ac:chgData name="John Phillips" userId="dbfe0c94fe5fd597" providerId="LiveId" clId="{8F55B3FD-F231-4AF9-A64F-C40C7F911ECA}" dt="2024-08-21T16:52:08.146" v="2637" actId="1076"/>
          <ac:graphicFrameMkLst>
            <pc:docMk/>
            <pc:sldMk cId="1223885195" sldId="266"/>
            <ac:graphicFrameMk id="3" creationId="{09B553E1-C1ED-82CF-8BEF-32F9A2E7C533}"/>
          </ac:graphicFrameMkLst>
        </pc:graphicFrameChg>
        <pc:graphicFrameChg chg="add del mod modGraphic">
          <ac:chgData name="John Phillips" userId="dbfe0c94fe5fd597" providerId="LiveId" clId="{8F55B3FD-F231-4AF9-A64F-C40C7F911ECA}" dt="2024-08-21T16:51:29.736" v="2630" actId="21"/>
          <ac:graphicFrameMkLst>
            <pc:docMk/>
            <pc:sldMk cId="1223885195" sldId="266"/>
            <ac:graphicFrameMk id="4" creationId="{B6193698-530D-8D75-D1B1-017F96DEE0E0}"/>
          </ac:graphicFrameMkLst>
        </pc:graphicFrameChg>
        <pc:graphicFrameChg chg="add mod modGraphic">
          <ac:chgData name="John Phillips" userId="dbfe0c94fe5fd597" providerId="LiveId" clId="{8F55B3FD-F231-4AF9-A64F-C40C7F911ECA}" dt="2024-08-21T16:52:29.209" v="2644" actId="1076"/>
          <ac:graphicFrameMkLst>
            <pc:docMk/>
            <pc:sldMk cId="1223885195" sldId="266"/>
            <ac:graphicFrameMk id="5" creationId="{B6193698-530D-8D75-D1B1-017F96DEE0E0}"/>
          </ac:graphicFrameMkLst>
        </pc:graphicFrameChg>
      </pc:sldChg>
      <pc:sldChg chg="addSp delSp modSp new mod setBg">
        <pc:chgData name="John Phillips" userId="dbfe0c94fe5fd597" providerId="LiveId" clId="{8F55B3FD-F231-4AF9-A64F-C40C7F911ECA}" dt="2024-08-21T18:37:51.856" v="4997" actId="1076"/>
        <pc:sldMkLst>
          <pc:docMk/>
          <pc:sldMk cId="1091652234" sldId="267"/>
        </pc:sldMkLst>
        <pc:spChg chg="mod">
          <ac:chgData name="John Phillips" userId="dbfe0c94fe5fd597" providerId="LiveId" clId="{8F55B3FD-F231-4AF9-A64F-C40C7F911ECA}" dt="2024-08-21T18:37:41.910" v="4995" actId="26606"/>
          <ac:spMkLst>
            <pc:docMk/>
            <pc:sldMk cId="1091652234" sldId="267"/>
            <ac:spMk id="2" creationId="{97DF183D-6BB9-6C69-5BC4-8A26C96DBC9E}"/>
          </ac:spMkLst>
        </pc:spChg>
        <pc:spChg chg="add mod">
          <ac:chgData name="John Phillips" userId="dbfe0c94fe5fd597" providerId="LiveId" clId="{8F55B3FD-F231-4AF9-A64F-C40C7F911ECA}" dt="2024-08-21T18:37:41.910" v="4995" actId="26606"/>
          <ac:spMkLst>
            <pc:docMk/>
            <pc:sldMk cId="1091652234" sldId="267"/>
            <ac:spMk id="5" creationId="{26E1046C-7ECA-C99F-3C8F-2015EC6AD350}"/>
          </ac:spMkLst>
        </pc:spChg>
        <pc:spChg chg="add">
          <ac:chgData name="John Phillips" userId="dbfe0c94fe5fd597" providerId="LiveId" clId="{8F55B3FD-F231-4AF9-A64F-C40C7F911ECA}" dt="2024-08-21T18:37:41.910" v="4995" actId="26606"/>
          <ac:spMkLst>
            <pc:docMk/>
            <pc:sldMk cId="1091652234" sldId="267"/>
            <ac:spMk id="12" creationId="{2B97F24A-32CE-4C1C-A50D-3016B394DCFB}"/>
          </ac:spMkLst>
        </pc:spChg>
        <pc:spChg chg="add">
          <ac:chgData name="John Phillips" userId="dbfe0c94fe5fd597" providerId="LiveId" clId="{8F55B3FD-F231-4AF9-A64F-C40C7F911ECA}" dt="2024-08-21T18:37:41.910" v="4995" actId="26606"/>
          <ac:spMkLst>
            <pc:docMk/>
            <pc:sldMk cId="1091652234" sldId="267"/>
            <ac:spMk id="14" creationId="{CD8B4F24-440B-49E9-B85D-733523DC064B}"/>
          </ac:spMkLst>
        </pc:spChg>
        <pc:picChg chg="add del mod">
          <ac:chgData name="John Phillips" userId="dbfe0c94fe5fd597" providerId="LiveId" clId="{8F55B3FD-F231-4AF9-A64F-C40C7F911ECA}" dt="2024-08-21T18:37:18.246" v="4990" actId="478"/>
          <ac:picMkLst>
            <pc:docMk/>
            <pc:sldMk cId="1091652234" sldId="267"/>
            <ac:picMk id="4" creationId="{69413ECC-6394-4CF6-A1F3-44D24E3218E7}"/>
          </ac:picMkLst>
        </pc:picChg>
        <pc:picChg chg="add mod">
          <ac:chgData name="John Phillips" userId="dbfe0c94fe5fd597" providerId="LiveId" clId="{8F55B3FD-F231-4AF9-A64F-C40C7F911ECA}" dt="2024-08-21T18:37:51.856" v="4997" actId="1076"/>
          <ac:picMkLst>
            <pc:docMk/>
            <pc:sldMk cId="1091652234" sldId="267"/>
            <ac:picMk id="7" creationId="{5FC4D595-D322-F2AB-0E0B-4F7732078A4B}"/>
          </ac:picMkLst>
        </pc:picChg>
      </pc:sldChg>
      <pc:sldChg chg="addSp modSp new mod ord setBg">
        <pc:chgData name="John Phillips" userId="dbfe0c94fe5fd597" providerId="LiveId" clId="{8F55B3FD-F231-4AF9-A64F-C40C7F911ECA}" dt="2024-08-21T17:00:21.361" v="3683" actId="26606"/>
        <pc:sldMkLst>
          <pc:docMk/>
          <pc:sldMk cId="1108560619" sldId="268"/>
        </pc:sldMkLst>
        <pc:spChg chg="mod">
          <ac:chgData name="John Phillips" userId="dbfe0c94fe5fd597" providerId="LiveId" clId="{8F55B3FD-F231-4AF9-A64F-C40C7F911ECA}" dt="2024-08-21T17:00:21.361" v="3683" actId="26606"/>
          <ac:spMkLst>
            <pc:docMk/>
            <pc:sldMk cId="1108560619" sldId="268"/>
            <ac:spMk id="2" creationId="{9CFA1F0B-B40D-7DCC-D918-DE0EF9FB0E0C}"/>
          </ac:spMkLst>
        </pc:spChg>
        <pc:spChg chg="add mod">
          <ac:chgData name="John Phillips" userId="dbfe0c94fe5fd597" providerId="LiveId" clId="{8F55B3FD-F231-4AF9-A64F-C40C7F911ECA}" dt="2024-08-21T17:00:21.361" v="3683" actId="26606"/>
          <ac:spMkLst>
            <pc:docMk/>
            <pc:sldMk cId="1108560619" sldId="268"/>
            <ac:spMk id="4" creationId="{50334D6A-56E4-C05E-B29C-226837AFC1D1}"/>
          </ac:spMkLst>
        </pc:spChg>
        <pc:spChg chg="add">
          <ac:chgData name="John Phillips" userId="dbfe0c94fe5fd597" providerId="LiveId" clId="{8F55B3FD-F231-4AF9-A64F-C40C7F911ECA}" dt="2024-08-21T17:00:21.361" v="3683" actId="26606"/>
          <ac:spMkLst>
            <pc:docMk/>
            <pc:sldMk cId="1108560619" sldId="268"/>
            <ac:spMk id="9" creationId="{743AA782-23D1-4521-8CAD-47662984AA08}"/>
          </ac:spMkLst>
        </pc:spChg>
        <pc:spChg chg="add">
          <ac:chgData name="John Phillips" userId="dbfe0c94fe5fd597" providerId="LiveId" clId="{8F55B3FD-F231-4AF9-A64F-C40C7F911ECA}" dt="2024-08-21T17:00:21.361" v="3683" actId="26606"/>
          <ac:spMkLst>
            <pc:docMk/>
            <pc:sldMk cId="1108560619" sldId="268"/>
            <ac:spMk id="11" creationId="{71877DBC-BB60-40F0-AC93-2ACDBAAE60CE}"/>
          </ac:spMkLst>
        </pc:spChg>
        <pc:graphicFrameChg chg="add mod ord">
          <ac:chgData name="John Phillips" userId="dbfe0c94fe5fd597" providerId="LiveId" clId="{8F55B3FD-F231-4AF9-A64F-C40C7F911ECA}" dt="2024-08-21T17:00:21.361" v="3683" actId="26606"/>
          <ac:graphicFrameMkLst>
            <pc:docMk/>
            <pc:sldMk cId="1108560619" sldId="268"/>
            <ac:graphicFrameMk id="3" creationId="{32128304-7436-23F6-361D-C5E48AC12E17}"/>
          </ac:graphicFrameMkLst>
        </pc:graphicFrameChg>
      </pc:sldChg>
      <pc:sldChg chg="addSp delSp modSp new del mod setBg">
        <pc:chgData name="John Phillips" userId="dbfe0c94fe5fd597" providerId="LiveId" clId="{8F55B3FD-F231-4AF9-A64F-C40C7F911ECA}" dt="2024-08-21T16:55:59.876" v="3140" actId="2696"/>
        <pc:sldMkLst>
          <pc:docMk/>
          <pc:sldMk cId="1524633517" sldId="268"/>
        </pc:sldMkLst>
        <pc:spChg chg="mod">
          <ac:chgData name="John Phillips" userId="dbfe0c94fe5fd597" providerId="LiveId" clId="{8F55B3FD-F231-4AF9-A64F-C40C7F911ECA}" dt="2024-08-21T16:51:46.103" v="2633" actId="26606"/>
          <ac:spMkLst>
            <pc:docMk/>
            <pc:sldMk cId="1524633517" sldId="268"/>
            <ac:spMk id="2" creationId="{739F29B5-F494-F1AB-BB5F-F6A53D3354B3}"/>
          </ac:spMkLst>
        </pc:spChg>
        <pc:spChg chg="add">
          <ac:chgData name="John Phillips" userId="dbfe0c94fe5fd597" providerId="LiveId" clId="{8F55B3FD-F231-4AF9-A64F-C40C7F911ECA}" dt="2024-08-21T16:51:46.103" v="2633" actId="26606"/>
          <ac:spMkLst>
            <pc:docMk/>
            <pc:sldMk cId="1524633517" sldId="268"/>
            <ac:spMk id="9" creationId="{A4AC5506-6312-4701-8D3C-40187889A947}"/>
          </ac:spMkLst>
        </pc:spChg>
        <pc:graphicFrameChg chg="add del mod modGraphic">
          <ac:chgData name="John Phillips" userId="dbfe0c94fe5fd597" providerId="LiveId" clId="{8F55B3FD-F231-4AF9-A64F-C40C7F911ECA}" dt="2024-08-21T16:52:15.126" v="2639" actId="21"/>
          <ac:graphicFrameMkLst>
            <pc:docMk/>
            <pc:sldMk cId="1524633517" sldId="268"/>
            <ac:graphicFrameMk id="4" creationId="{B6193698-530D-8D75-D1B1-017F96DEE0E0}"/>
          </ac:graphicFrameMkLst>
        </pc:graphicFrameChg>
      </pc:sldChg>
      <pc:sldChg chg="addSp modSp new mod setBg">
        <pc:chgData name="John Phillips" userId="dbfe0c94fe5fd597" providerId="LiveId" clId="{8F55B3FD-F231-4AF9-A64F-C40C7F911ECA}" dt="2024-08-21T18:42:37.599" v="5036" actId="20577"/>
        <pc:sldMkLst>
          <pc:docMk/>
          <pc:sldMk cId="78729767" sldId="269"/>
        </pc:sldMkLst>
        <pc:spChg chg="mod">
          <ac:chgData name="John Phillips" userId="dbfe0c94fe5fd597" providerId="LiveId" clId="{8F55B3FD-F231-4AF9-A64F-C40C7F911ECA}" dt="2024-08-21T17:04:04.587" v="4017" actId="26606"/>
          <ac:spMkLst>
            <pc:docMk/>
            <pc:sldMk cId="78729767" sldId="269"/>
            <ac:spMk id="2" creationId="{13E3DD5A-FE69-289A-BEE3-34CDD123788F}"/>
          </ac:spMkLst>
        </pc:spChg>
        <pc:spChg chg="add mod">
          <ac:chgData name="John Phillips" userId="dbfe0c94fe5fd597" providerId="LiveId" clId="{8F55B3FD-F231-4AF9-A64F-C40C7F911ECA}" dt="2024-08-21T18:42:37.599" v="5036" actId="20577"/>
          <ac:spMkLst>
            <pc:docMk/>
            <pc:sldMk cId="78729767" sldId="269"/>
            <ac:spMk id="4" creationId="{E84B3914-832E-B80C-D7A1-D88DF3A5BE01}"/>
          </ac:spMkLst>
        </pc:spChg>
        <pc:spChg chg="add">
          <ac:chgData name="John Phillips" userId="dbfe0c94fe5fd597" providerId="LiveId" clId="{8F55B3FD-F231-4AF9-A64F-C40C7F911ECA}" dt="2024-08-21T17:04:04.587" v="4017" actId="26606"/>
          <ac:spMkLst>
            <pc:docMk/>
            <pc:sldMk cId="78729767" sldId="269"/>
            <ac:spMk id="9" creationId="{743AA782-23D1-4521-8CAD-47662984AA08}"/>
          </ac:spMkLst>
        </pc:spChg>
        <pc:spChg chg="add">
          <ac:chgData name="John Phillips" userId="dbfe0c94fe5fd597" providerId="LiveId" clId="{8F55B3FD-F231-4AF9-A64F-C40C7F911ECA}" dt="2024-08-21T17:04:04.587" v="4017" actId="26606"/>
          <ac:spMkLst>
            <pc:docMk/>
            <pc:sldMk cId="78729767" sldId="269"/>
            <ac:spMk id="11" creationId="{71877DBC-BB60-40F0-AC93-2ACDBAAE60CE}"/>
          </ac:spMkLst>
        </pc:spChg>
        <pc:graphicFrameChg chg="add mod ord">
          <ac:chgData name="John Phillips" userId="dbfe0c94fe5fd597" providerId="LiveId" clId="{8F55B3FD-F231-4AF9-A64F-C40C7F911ECA}" dt="2024-08-21T17:04:04.587" v="4017" actId="26606"/>
          <ac:graphicFrameMkLst>
            <pc:docMk/>
            <pc:sldMk cId="78729767" sldId="269"/>
            <ac:graphicFrameMk id="3" creationId="{955E5273-E6B9-8B88-BC6D-E8749EBD27EE}"/>
          </ac:graphicFrameMkLst>
        </pc:graphicFrameChg>
      </pc:sldChg>
      <pc:sldChg chg="addSp modSp new mod setBg">
        <pc:chgData name="John Phillips" userId="dbfe0c94fe5fd597" providerId="LiveId" clId="{8F55B3FD-F231-4AF9-A64F-C40C7F911ECA}" dt="2024-08-21T18:43:11.547" v="5037" actId="113"/>
        <pc:sldMkLst>
          <pc:docMk/>
          <pc:sldMk cId="3006906101" sldId="270"/>
        </pc:sldMkLst>
        <pc:spChg chg="mod">
          <ac:chgData name="John Phillips" userId="dbfe0c94fe5fd597" providerId="LiveId" clId="{8F55B3FD-F231-4AF9-A64F-C40C7F911ECA}" dt="2024-08-21T18:29:21.423" v="4574" actId="1076"/>
          <ac:spMkLst>
            <pc:docMk/>
            <pc:sldMk cId="3006906101" sldId="270"/>
            <ac:spMk id="2" creationId="{B87A7E9E-307C-B390-1C2C-096F2523DC48}"/>
          </ac:spMkLst>
        </pc:spChg>
        <pc:spChg chg="add mod">
          <ac:chgData name="John Phillips" userId="dbfe0c94fe5fd597" providerId="LiveId" clId="{8F55B3FD-F231-4AF9-A64F-C40C7F911ECA}" dt="2024-08-21T18:43:11.547" v="5037" actId="113"/>
          <ac:spMkLst>
            <pc:docMk/>
            <pc:sldMk cId="3006906101" sldId="270"/>
            <ac:spMk id="4" creationId="{4830144A-559D-D33A-6A36-D727F529DF69}"/>
          </ac:spMkLst>
        </pc:spChg>
        <pc:spChg chg="add">
          <ac:chgData name="John Phillips" userId="dbfe0c94fe5fd597" providerId="LiveId" clId="{8F55B3FD-F231-4AF9-A64F-C40C7F911ECA}" dt="2024-08-21T18:28:05.461" v="4559" actId="26606"/>
          <ac:spMkLst>
            <pc:docMk/>
            <pc:sldMk cId="3006906101" sldId="270"/>
            <ac:spMk id="9" creationId="{743AA782-23D1-4521-8CAD-47662984AA08}"/>
          </ac:spMkLst>
        </pc:spChg>
        <pc:spChg chg="add">
          <ac:chgData name="John Phillips" userId="dbfe0c94fe5fd597" providerId="LiveId" clId="{8F55B3FD-F231-4AF9-A64F-C40C7F911ECA}" dt="2024-08-21T18:28:05.461" v="4559" actId="26606"/>
          <ac:spMkLst>
            <pc:docMk/>
            <pc:sldMk cId="3006906101" sldId="270"/>
            <ac:spMk id="11" creationId="{71877DBC-BB60-40F0-AC93-2ACDBAAE60CE}"/>
          </ac:spMkLst>
        </pc:spChg>
        <pc:graphicFrameChg chg="add mod ord modGraphic">
          <ac:chgData name="John Phillips" userId="dbfe0c94fe5fd597" providerId="LiveId" clId="{8F55B3FD-F231-4AF9-A64F-C40C7F911ECA}" dt="2024-08-21T18:28:36.474" v="4565" actId="1076"/>
          <ac:graphicFrameMkLst>
            <pc:docMk/>
            <pc:sldMk cId="3006906101" sldId="270"/>
            <ac:graphicFrameMk id="3" creationId="{04A6735D-D4D0-D83A-07CA-7125B8D9C91E}"/>
          </ac:graphicFrameMkLst>
        </pc:graphicFrameChg>
        <pc:graphicFrameChg chg="add mod modGraphic">
          <ac:chgData name="John Phillips" userId="dbfe0c94fe5fd597" providerId="LiveId" clId="{8F55B3FD-F231-4AF9-A64F-C40C7F911ECA}" dt="2024-08-21T18:29:55.516" v="4579" actId="14100"/>
          <ac:graphicFrameMkLst>
            <pc:docMk/>
            <pc:sldMk cId="3006906101" sldId="270"/>
            <ac:graphicFrameMk id="5" creationId="{EB74C069-6B8E-F643-61CB-7BAB695D765C}"/>
          </ac:graphicFrameMkLst>
        </pc:graphicFrameChg>
      </pc:sldChg>
      <pc:sldChg chg="addSp delSp modSp new mod setBg">
        <pc:chgData name="John Phillips" userId="dbfe0c94fe5fd597" providerId="LiveId" clId="{8F55B3FD-F231-4AF9-A64F-C40C7F911ECA}" dt="2024-08-21T18:49:09.602" v="5637" actId="26606"/>
        <pc:sldMkLst>
          <pc:docMk/>
          <pc:sldMk cId="457661463" sldId="271"/>
        </pc:sldMkLst>
        <pc:spChg chg="mod">
          <ac:chgData name="John Phillips" userId="dbfe0c94fe5fd597" providerId="LiveId" clId="{8F55B3FD-F231-4AF9-A64F-C40C7F911ECA}" dt="2024-08-21T18:49:09.602" v="5637" actId="26606"/>
          <ac:spMkLst>
            <pc:docMk/>
            <pc:sldMk cId="457661463" sldId="271"/>
            <ac:spMk id="2" creationId="{9578C640-263E-C493-6695-53B2022A7CE0}"/>
          </ac:spMkLst>
        </pc:spChg>
        <pc:spChg chg="mod">
          <ac:chgData name="John Phillips" userId="dbfe0c94fe5fd597" providerId="LiveId" clId="{8F55B3FD-F231-4AF9-A64F-C40C7F911ECA}" dt="2024-08-21T18:49:09.602" v="5637" actId="26606"/>
          <ac:spMkLst>
            <pc:docMk/>
            <pc:sldMk cId="457661463" sldId="271"/>
            <ac:spMk id="3" creationId="{EEDE3C10-C0E9-9761-C853-4BCDF0D6B191}"/>
          </ac:spMkLst>
        </pc:spChg>
        <pc:spChg chg="add del">
          <ac:chgData name="John Phillips" userId="dbfe0c94fe5fd597" providerId="LiveId" clId="{8F55B3FD-F231-4AF9-A64F-C40C7F911ECA}" dt="2024-08-21T18:49:09.602" v="5637" actId="26606"/>
          <ac:spMkLst>
            <pc:docMk/>
            <pc:sldMk cId="457661463" sldId="271"/>
            <ac:spMk id="8" creationId="{100EDD19-6802-4EC3-95CE-CFFAB042CFD6}"/>
          </ac:spMkLst>
        </pc:spChg>
        <pc:spChg chg="add del">
          <ac:chgData name="John Phillips" userId="dbfe0c94fe5fd597" providerId="LiveId" clId="{8F55B3FD-F231-4AF9-A64F-C40C7F911ECA}" dt="2024-08-21T18:49:09.602" v="5637" actId="26606"/>
          <ac:spMkLst>
            <pc:docMk/>
            <pc:sldMk cId="457661463" sldId="271"/>
            <ac:spMk id="10" creationId="{DB17E863-922E-4C26-BD64-E8FD41D28661}"/>
          </ac:spMkLst>
        </pc:spChg>
        <pc:spChg chg="add">
          <ac:chgData name="John Phillips" userId="dbfe0c94fe5fd597" providerId="LiveId" clId="{8F55B3FD-F231-4AF9-A64F-C40C7F911ECA}" dt="2024-08-21T18:49:09.602" v="5637" actId="26606"/>
          <ac:spMkLst>
            <pc:docMk/>
            <pc:sldMk cId="457661463" sldId="271"/>
            <ac:spMk id="15" creationId="{777A147A-9ED8-46B4-8660-1B3C2AA880B5}"/>
          </ac:spMkLst>
        </pc:spChg>
        <pc:spChg chg="add">
          <ac:chgData name="John Phillips" userId="dbfe0c94fe5fd597" providerId="LiveId" clId="{8F55B3FD-F231-4AF9-A64F-C40C7F911ECA}" dt="2024-08-21T18:49:09.602" v="5637" actId="26606"/>
          <ac:spMkLst>
            <pc:docMk/>
            <pc:sldMk cId="457661463" sldId="271"/>
            <ac:spMk id="17" creationId="{5D6C15A0-C087-4593-8414-2B4EC1CDC3DE}"/>
          </ac:spMkLst>
        </pc:spChg>
      </pc:sldChg>
      <pc:sldChg chg="addSp delSp modSp new del mod setBg">
        <pc:chgData name="John Phillips" userId="dbfe0c94fe5fd597" providerId="LiveId" clId="{8F55B3FD-F231-4AF9-A64F-C40C7F911ECA}" dt="2024-08-21T18:33:04.500" v="4883" actId="2696"/>
        <pc:sldMkLst>
          <pc:docMk/>
          <pc:sldMk cId="3556272900" sldId="271"/>
        </pc:sldMkLst>
        <pc:spChg chg="mod">
          <ac:chgData name="John Phillips" userId="dbfe0c94fe5fd597" providerId="LiveId" clId="{8F55B3FD-F231-4AF9-A64F-C40C7F911ECA}" dt="2024-08-21T18:28:20.139" v="4562" actId="26606"/>
          <ac:spMkLst>
            <pc:docMk/>
            <pc:sldMk cId="3556272900" sldId="271"/>
            <ac:spMk id="2" creationId="{C45816C3-9836-7B04-1B18-93E77823DA59}"/>
          </ac:spMkLst>
        </pc:spChg>
        <pc:spChg chg="add">
          <ac:chgData name="John Phillips" userId="dbfe0c94fe5fd597" providerId="LiveId" clId="{8F55B3FD-F231-4AF9-A64F-C40C7F911ECA}" dt="2024-08-21T18:28:20.139" v="4562" actId="26606"/>
          <ac:spMkLst>
            <pc:docMk/>
            <pc:sldMk cId="3556272900" sldId="271"/>
            <ac:spMk id="8" creationId="{BCED4D40-4B67-4331-AC48-79B82B4A47D8}"/>
          </ac:spMkLst>
        </pc:spChg>
        <pc:spChg chg="add">
          <ac:chgData name="John Phillips" userId="dbfe0c94fe5fd597" providerId="LiveId" clId="{8F55B3FD-F231-4AF9-A64F-C40C7F911ECA}" dt="2024-08-21T18:28:20.139" v="4562" actId="26606"/>
          <ac:spMkLst>
            <pc:docMk/>
            <pc:sldMk cId="3556272900" sldId="271"/>
            <ac:spMk id="10" creationId="{670CEDEF-4F34-412E-84EE-329C1E936AF5}"/>
          </ac:spMkLst>
        </pc:spChg>
        <pc:graphicFrameChg chg="add del mod">
          <ac:chgData name="John Phillips" userId="dbfe0c94fe5fd597" providerId="LiveId" clId="{8F55B3FD-F231-4AF9-A64F-C40C7F911ECA}" dt="2024-08-21T18:28:24.133" v="4563" actId="21"/>
          <ac:graphicFrameMkLst>
            <pc:docMk/>
            <pc:sldMk cId="3556272900" sldId="271"/>
            <ac:graphicFrameMk id="3" creationId="{EB74C069-6B8E-F643-61CB-7BAB695D765C}"/>
          </ac:graphicFrameMkLst>
        </pc:graphicFrameChg>
      </pc:sldChg>
      <pc:sldChg chg="addSp modSp new mod setBg">
        <pc:chgData name="John Phillips" userId="dbfe0c94fe5fd597" providerId="LiveId" clId="{8F55B3FD-F231-4AF9-A64F-C40C7F911ECA}" dt="2024-08-21T18:53:44.358" v="6075" actId="26606"/>
        <pc:sldMkLst>
          <pc:docMk/>
          <pc:sldMk cId="1288045452" sldId="272"/>
        </pc:sldMkLst>
        <pc:spChg chg="mod">
          <ac:chgData name="John Phillips" userId="dbfe0c94fe5fd597" providerId="LiveId" clId="{8F55B3FD-F231-4AF9-A64F-C40C7F911ECA}" dt="2024-08-21T18:53:44.358" v="6075" actId="26606"/>
          <ac:spMkLst>
            <pc:docMk/>
            <pc:sldMk cId="1288045452" sldId="272"/>
            <ac:spMk id="2" creationId="{8840D6F4-2DC6-75D7-58D1-15C096D55634}"/>
          </ac:spMkLst>
        </pc:spChg>
        <pc:spChg chg="mod">
          <ac:chgData name="John Phillips" userId="dbfe0c94fe5fd597" providerId="LiveId" clId="{8F55B3FD-F231-4AF9-A64F-C40C7F911ECA}" dt="2024-08-21T18:53:44.358" v="6075" actId="26606"/>
          <ac:spMkLst>
            <pc:docMk/>
            <pc:sldMk cId="1288045452" sldId="272"/>
            <ac:spMk id="3" creationId="{D1DC171C-C6B5-12A7-EA07-A48654976168}"/>
          </ac:spMkLst>
        </pc:spChg>
        <pc:spChg chg="add">
          <ac:chgData name="John Phillips" userId="dbfe0c94fe5fd597" providerId="LiveId" clId="{8F55B3FD-F231-4AF9-A64F-C40C7F911ECA}" dt="2024-08-21T18:53:44.358" v="6075" actId="26606"/>
          <ac:spMkLst>
            <pc:docMk/>
            <pc:sldMk cId="1288045452" sldId="272"/>
            <ac:spMk id="8" creationId="{100EDD19-6802-4EC3-95CE-CFFAB042CFD6}"/>
          </ac:spMkLst>
        </pc:spChg>
        <pc:spChg chg="add">
          <ac:chgData name="John Phillips" userId="dbfe0c94fe5fd597" providerId="LiveId" clId="{8F55B3FD-F231-4AF9-A64F-C40C7F911ECA}" dt="2024-08-21T18:53:44.358" v="6075" actId="26606"/>
          <ac:spMkLst>
            <pc:docMk/>
            <pc:sldMk cId="1288045452" sldId="272"/>
            <ac:spMk id="10" creationId="{DB17E863-922E-4C26-BD64-E8FD41D286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FBC1-2978-66D5-28FA-145CC216E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F5FA1-318E-5514-F999-47160A079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4EB4-8003-90B7-A6BC-65B02097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296-4B0E-4631-B430-410EBB4E2D5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DEF3-BB5A-5306-C01B-380DFFA9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73FB-8683-5B60-D1C7-5D34BCFA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D95B-9477-42FB-A1EA-0710FCA8F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4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DA4A-3AD6-18E1-2BD7-F62E2913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5C425-5400-9FAE-B7C2-FDE982567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3421-CC89-A557-38CF-852A6C35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296-4B0E-4631-B430-410EBB4E2D5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2CC0-2AEC-CA89-FFE1-79723066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BAF9-64DC-8825-2724-B44C9725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D95B-9477-42FB-A1EA-0710FCA8F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8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C9BAD-1245-A9FD-C2CA-80B580302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FCE1D-C491-183F-6971-4CACCEE40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FB59-722C-81C6-E7F4-59C2975F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296-4B0E-4631-B430-410EBB4E2D5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BFD88-249E-4ABF-DBC2-A5537764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6B023-9126-2063-2521-56DA8D6E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D95B-9477-42FB-A1EA-0710FCA8F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8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8D6C-06C9-B28D-36BE-B763DB67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5FDF-4AB3-4C07-7167-DC56CF433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8F60-1BC6-50A6-E927-8148BFA4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296-4B0E-4631-B430-410EBB4E2D5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0E94-1FAB-894B-F439-748278D9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14C9C-2888-AC4C-8984-3C2D573E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D95B-9477-42FB-A1EA-0710FCA8F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2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A8F6-63F8-70C4-F112-F3B56975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E14FA-DE7B-807B-5F61-9A384098E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DB16-0AD8-01D5-5733-C935D2D4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296-4B0E-4631-B430-410EBB4E2D5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8E3BB-9ACA-D7C1-AEA0-1B224472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3AF87-91E2-0B59-E3A4-D2EA4FFF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D95B-9477-42FB-A1EA-0710FCA8F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9713-99F7-D777-E4DD-6E38E1E8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A9FF-7EC0-C353-B013-9E0189E20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E6910-1AFE-79C2-1BF4-D2342A7DF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A6B82-3F31-4F9E-10DA-EFCC2932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296-4B0E-4631-B430-410EBB4E2D5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CE7E0-735A-B22F-3A16-9953B956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34AEC-0E36-B691-9895-FFEE52E6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D95B-9477-42FB-A1EA-0710FCA8F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9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7225-A867-B705-C876-48D44B7A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64820-4547-35D1-0F02-A3DC59789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940F8-3794-6EAB-8E27-61D25AA34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179CC-C48B-3C3F-3CF3-7A8782489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FDBBB-E9FB-A113-2776-59DDD9E22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4D43F-3AE4-3695-84D5-8E68361C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296-4B0E-4631-B430-410EBB4E2D5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1E4F4-9177-6266-0933-A1C3D2D6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5E66A-A2C9-85DD-83CF-045208D5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D95B-9477-42FB-A1EA-0710FCA8F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92E1-9D1C-5C25-2D75-45FCA26A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14EC0-BDB0-B017-6F13-CEA1D159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296-4B0E-4631-B430-410EBB4E2D5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FC60E-89DF-FBD7-4D7D-7BE1191D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15964-9744-D6C9-924D-46564B74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D95B-9477-42FB-A1EA-0710FCA8F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4E4D8C-FD44-620A-F57E-D93156AA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296-4B0E-4631-B430-410EBB4E2D5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8A08E-4513-CF4D-C2E6-04079B41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31643-5C66-323B-9A88-E6BAA3A3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D95B-9477-42FB-A1EA-0710FCA8F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1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0868-49F6-2BA9-DA0F-DAC25BF0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88C8-5030-D89A-D470-CED69CAE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8BE65-1C09-42F2-C7BF-08C4B3713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38ED4-0903-965F-3120-85B2DA30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296-4B0E-4631-B430-410EBB4E2D5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48BCE-3C01-0B3C-5371-C849B496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F1150-65AE-12FA-10F6-AC3304F6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D95B-9477-42FB-A1EA-0710FCA8F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84F1-1DE6-4AB5-4C09-6E96CA34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01C9E-17B0-BFB5-6F92-DAE707A06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AB836-E1C1-3339-8836-52E762B17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5C34-59D0-8453-0436-BC0838E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296-4B0E-4631-B430-410EBB4E2D5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F4A3-D98C-6985-7216-E66891F3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EEE48-9DFA-54B5-7870-277BCF87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D95B-9477-42FB-A1EA-0710FCA8F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2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6D4DC-3DE4-1EB3-CA59-AF9B1D9D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FB958-3DDE-CA40-2AE1-3C419FDF6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185D8-1493-5589-F523-79DD309B9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BE4296-4B0E-4631-B430-410EBB4E2D5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FD0F1-95FB-BEB4-376D-05DF31E88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DE5F-8559-ACAE-D0FD-67B932750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06D95B-9477-42FB-A1EA-0710FCA8F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deairbnb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D7306-1421-BB58-403D-1BF0556FF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5600"/>
              <a:t>An Analysis of Airbnb Attributes in Different US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BF05C-0474-0B40-C128-C3B264FE4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055" y="4565485"/>
            <a:ext cx="9144000" cy="118213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John Phillips</a:t>
            </a:r>
          </a:p>
          <a:p>
            <a:r>
              <a:rPr lang="en-US" sz="2800" dirty="0"/>
              <a:t>August 2024</a:t>
            </a:r>
          </a:p>
        </p:txBody>
      </p:sp>
    </p:spTree>
    <p:extLst>
      <p:ext uri="{BB962C8B-B14F-4D97-AF65-F5344CB8AC3E}">
        <p14:creationId xmlns:p14="http://schemas.microsoft.com/office/powerpoint/2010/main" val="178273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5C1DF-1294-B684-6BAC-D0436FFF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Which cities are most available? The least?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B553E1-C1ED-82CF-8BEF-32F9A2E7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81682"/>
              </p:ext>
            </p:extLst>
          </p:nvPr>
        </p:nvGraphicFramePr>
        <p:xfrm>
          <a:off x="283535" y="1602521"/>
          <a:ext cx="5878459" cy="3652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827">
                  <a:extLst>
                    <a:ext uri="{9D8B030D-6E8A-4147-A177-3AD203B41FA5}">
                      <a16:colId xmlns:a16="http://schemas.microsoft.com/office/drawing/2014/main" val="1987980559"/>
                    </a:ext>
                  </a:extLst>
                </a:gridCol>
                <a:gridCol w="2583582">
                  <a:extLst>
                    <a:ext uri="{9D8B030D-6E8A-4147-A177-3AD203B41FA5}">
                      <a16:colId xmlns:a16="http://schemas.microsoft.com/office/drawing/2014/main" val="3593274822"/>
                    </a:ext>
                  </a:extLst>
                </a:gridCol>
                <a:gridCol w="2188050">
                  <a:extLst>
                    <a:ext uri="{9D8B030D-6E8A-4147-A177-3AD203B41FA5}">
                      <a16:colId xmlns:a16="http://schemas.microsoft.com/office/drawing/2014/main" val="306227767"/>
                    </a:ext>
                  </a:extLst>
                </a:gridCol>
              </a:tblGrid>
              <a:tr h="274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rank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city or county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mean_availability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2205780294"/>
                  </a:ext>
                </a:extLst>
              </a:tr>
              <a:tr h="274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Broward County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220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3408052051"/>
                  </a:ext>
                </a:extLst>
              </a:tr>
              <a:tr h="274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Columbus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208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2294899652"/>
                  </a:ext>
                </a:extLst>
              </a:tr>
              <a:tr h="274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Nashville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207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511379702"/>
                  </a:ext>
                </a:extLst>
              </a:tr>
              <a:tr h="274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Asheville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204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1493162143"/>
                  </a:ext>
                </a:extLst>
              </a:tr>
              <a:tr h="274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Chicago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202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1922851457"/>
                  </a:ext>
                </a:extLst>
              </a:tr>
              <a:tr h="274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Los Angeles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200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147864594"/>
                  </a:ext>
                </a:extLst>
              </a:tr>
              <a:tr h="274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Boston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200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2464684820"/>
                  </a:ext>
                </a:extLst>
              </a:tr>
              <a:tr h="274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Jersey City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198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4173185673"/>
                  </a:ext>
                </a:extLst>
              </a:tr>
              <a:tr h="274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Salem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196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169384566"/>
                  </a:ext>
                </a:extLst>
              </a:tr>
              <a:tr h="274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Pacific Grove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194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38100198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193698-530D-8D75-D1B1-017F96DEE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92473"/>
              </p:ext>
            </p:extLst>
          </p:nvPr>
        </p:nvGraphicFramePr>
        <p:xfrm>
          <a:off x="6161994" y="1602521"/>
          <a:ext cx="5878459" cy="3652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647">
                  <a:extLst>
                    <a:ext uri="{9D8B030D-6E8A-4147-A177-3AD203B41FA5}">
                      <a16:colId xmlns:a16="http://schemas.microsoft.com/office/drawing/2014/main" val="2327385641"/>
                    </a:ext>
                  </a:extLst>
                </a:gridCol>
                <a:gridCol w="2366406">
                  <a:extLst>
                    <a:ext uri="{9D8B030D-6E8A-4147-A177-3AD203B41FA5}">
                      <a16:colId xmlns:a16="http://schemas.microsoft.com/office/drawing/2014/main" val="797888469"/>
                    </a:ext>
                  </a:extLst>
                </a:gridCol>
                <a:gridCol w="2366406">
                  <a:extLst>
                    <a:ext uri="{9D8B030D-6E8A-4147-A177-3AD203B41FA5}">
                      <a16:colId xmlns:a16="http://schemas.microsoft.com/office/drawing/2014/main" val="447273698"/>
                    </a:ext>
                  </a:extLst>
                </a:gridCol>
              </a:tblGrid>
              <a:tr h="27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rank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city or county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mean_availability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2690090655"/>
                  </a:ext>
                </a:extLst>
              </a:tr>
              <a:tr h="27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Santa Cruz County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179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1289829626"/>
                  </a:ext>
                </a:extLst>
              </a:tr>
              <a:tr h="27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New Orleans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176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1578144359"/>
                  </a:ext>
                </a:extLst>
              </a:tr>
              <a:tr h="27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Oakland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174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584178998"/>
                  </a:ext>
                </a:extLst>
              </a:tr>
              <a:tr h="27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Denver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173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1815851403"/>
                  </a:ext>
                </a:extLst>
              </a:tr>
              <a:tr h="27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Washington D.C.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172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1781293572"/>
                  </a:ext>
                </a:extLst>
              </a:tr>
              <a:tr h="27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San Francisco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170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3002125498"/>
                  </a:ext>
                </a:extLst>
              </a:tr>
              <a:tr h="27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Cambridge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168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812794059"/>
                  </a:ext>
                </a:extLst>
              </a:tr>
              <a:tr h="27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Rhode Island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161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3917545761"/>
                  </a:ext>
                </a:extLst>
              </a:tr>
              <a:tr h="27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Austin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152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2717030843"/>
                  </a:ext>
                </a:extLst>
              </a:tr>
              <a:tr h="27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New York City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140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47" marR="12047" marT="12047" marB="0" anchor="b"/>
                </a:tc>
                <a:extLst>
                  <a:ext uri="{0D108BD9-81ED-4DB2-BD59-A6C34878D82A}">
                    <a16:rowId xmlns:a16="http://schemas.microsoft.com/office/drawing/2014/main" val="37165128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92598B-9573-D8BE-AFF7-65BF97A792CA}"/>
              </a:ext>
            </a:extLst>
          </p:cNvPr>
          <p:cNvSpPr txBox="1"/>
          <p:nvPr/>
        </p:nvSpPr>
        <p:spPr>
          <a:xfrm>
            <a:off x="556532" y="5432079"/>
            <a:ext cx="11122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the left, these cities are the </a:t>
            </a:r>
            <a:r>
              <a:rPr lang="en-US" b="1" dirty="0"/>
              <a:t>most available</a:t>
            </a:r>
            <a:r>
              <a:rPr lang="en-US" dirty="0"/>
              <a:t>, on average, throughout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right, we see the </a:t>
            </a:r>
            <a:r>
              <a:rPr lang="en-US" b="1" dirty="0"/>
              <a:t>least available </a:t>
            </a:r>
            <a:r>
              <a:rPr lang="en-US" dirty="0"/>
              <a:t>cities.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does this tell us? Owners of the Airbnb’s in the right-hand chart </a:t>
            </a:r>
            <a:r>
              <a:rPr lang="en-US" i="1" dirty="0"/>
              <a:t>tend to covet their properties more</a:t>
            </a:r>
            <a:r>
              <a:rPr lang="en-US" dirty="0"/>
              <a:t>, perhaps because of </a:t>
            </a:r>
            <a:r>
              <a:rPr lang="en-US" i="1" dirty="0"/>
              <a:t>good location</a:t>
            </a:r>
            <a:r>
              <a:rPr lang="en-US" dirty="0"/>
              <a:t>, </a:t>
            </a:r>
            <a:r>
              <a:rPr lang="en-US" i="1" dirty="0"/>
              <a:t>desirability</a:t>
            </a:r>
            <a:r>
              <a:rPr lang="en-US" dirty="0"/>
              <a:t>, they’re </a:t>
            </a:r>
            <a:r>
              <a:rPr lang="en-US" i="1" dirty="0"/>
              <a:t>less financially dependent on the property</a:t>
            </a:r>
            <a:r>
              <a:rPr lang="en-US" dirty="0"/>
              <a:t>, or some other reason.</a:t>
            </a:r>
          </a:p>
        </p:txBody>
      </p:sp>
    </p:spTree>
    <p:extLst>
      <p:ext uri="{BB962C8B-B14F-4D97-AF65-F5344CB8AC3E}">
        <p14:creationId xmlns:p14="http://schemas.microsoft.com/office/powerpoint/2010/main" val="122388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A1F0B-B40D-7DCC-D918-DE0EF9FB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descriptions are associated with higher prices?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34D6A-56E4-C05E-B29C-226837AFC1D1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lot of these words make sense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you’re staying in an </a:t>
            </a:r>
            <a:r>
              <a:rPr lang="en-US" sz="2000" b="1" dirty="0"/>
              <a:t>estate</a:t>
            </a:r>
            <a:r>
              <a:rPr lang="en-US" sz="2000" dirty="0"/>
              <a:t>, a </a:t>
            </a:r>
            <a:r>
              <a:rPr lang="en-US" sz="2000" b="1" dirty="0"/>
              <a:t>compound</a:t>
            </a:r>
            <a:r>
              <a:rPr lang="en-US" sz="2000" dirty="0"/>
              <a:t>, a </a:t>
            </a:r>
            <a:r>
              <a:rPr lang="en-US" sz="2000" b="1" dirty="0"/>
              <a:t>palace</a:t>
            </a:r>
            <a:r>
              <a:rPr lang="en-US" sz="2000" dirty="0"/>
              <a:t>, or a </a:t>
            </a:r>
            <a:r>
              <a:rPr lang="en-US" sz="2000" b="1" dirty="0"/>
              <a:t>resort</a:t>
            </a:r>
            <a:r>
              <a:rPr lang="en-US" sz="2000" dirty="0"/>
              <a:t>, that’s going to be pricier.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Now, whether or not these types of descriptions always lead to a higher quality stay is another story.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And these descriptions may not accurately depict the unit.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Sometimes, people will look for any way to boost their prices.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28304-7436-23F6-361D-C5E48AC12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613111"/>
              </p:ext>
            </p:extLst>
          </p:nvPr>
        </p:nvGraphicFramePr>
        <p:xfrm>
          <a:off x="6099048" y="853378"/>
          <a:ext cx="5458970" cy="515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588">
                  <a:extLst>
                    <a:ext uri="{9D8B030D-6E8A-4147-A177-3AD203B41FA5}">
                      <a16:colId xmlns:a16="http://schemas.microsoft.com/office/drawing/2014/main" val="3128363691"/>
                    </a:ext>
                  </a:extLst>
                </a:gridCol>
                <a:gridCol w="1355740">
                  <a:extLst>
                    <a:ext uri="{9D8B030D-6E8A-4147-A177-3AD203B41FA5}">
                      <a16:colId xmlns:a16="http://schemas.microsoft.com/office/drawing/2014/main" val="3363476185"/>
                    </a:ext>
                  </a:extLst>
                </a:gridCol>
                <a:gridCol w="1956642">
                  <a:extLst>
                    <a:ext uri="{9D8B030D-6E8A-4147-A177-3AD203B41FA5}">
                      <a16:colId xmlns:a16="http://schemas.microsoft.com/office/drawing/2014/main" val="1107199914"/>
                    </a:ext>
                  </a:extLst>
                </a:gridCol>
              </a:tblGrid>
              <a:tr h="468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keyword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count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avg_price 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extLst>
                  <a:ext uri="{0D108BD9-81ED-4DB2-BD59-A6C34878D82A}">
                    <a16:rowId xmlns:a16="http://schemas.microsoft.com/office/drawing/2014/main" val="1838906142"/>
                  </a:ext>
                </a:extLst>
              </a:tr>
              <a:tr h="468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suiteness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126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$    7,460.00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extLst>
                  <a:ext uri="{0D108BD9-81ED-4DB2-BD59-A6C34878D82A}">
                    <a16:rowId xmlns:a16="http://schemas.microsoft.com/office/drawing/2014/main" val="1849590638"/>
                  </a:ext>
                </a:extLst>
              </a:tr>
              <a:tr h="468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888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287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$    1,737.00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extLst>
                  <a:ext uri="{0D108BD9-81ED-4DB2-BD59-A6C34878D82A}">
                    <a16:rowId xmlns:a16="http://schemas.microsoft.com/office/drawing/2014/main" val="3736541247"/>
                  </a:ext>
                </a:extLst>
              </a:tr>
              <a:tr h="468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palace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197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$    1,675.00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extLst>
                  <a:ext uri="{0D108BD9-81ED-4DB2-BD59-A6C34878D82A}">
                    <a16:rowId xmlns:a16="http://schemas.microsoft.com/office/drawing/2014/main" val="1356031511"/>
                  </a:ext>
                </a:extLst>
              </a:tr>
              <a:tr h="468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court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155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$    1,610.00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extLst>
                  <a:ext uri="{0D108BD9-81ED-4DB2-BD59-A6C34878D82A}">
                    <a16:rowId xmlns:a16="http://schemas.microsoft.com/office/drawing/2014/main" val="3672902286"/>
                  </a:ext>
                </a:extLst>
              </a:tr>
              <a:tr h="468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plus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$    1,586.00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extLst>
                  <a:ext uri="{0D108BD9-81ED-4DB2-BD59-A6C34878D82A}">
                    <a16:rowId xmlns:a16="http://schemas.microsoft.com/office/drawing/2014/main" val="2204996976"/>
                  </a:ext>
                </a:extLst>
              </a:tr>
              <a:tr h="468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suites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$    1,576.00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extLst>
                  <a:ext uri="{0D108BD9-81ED-4DB2-BD59-A6C34878D82A}">
                    <a16:rowId xmlns:a16="http://schemas.microsoft.com/office/drawing/2014/main" val="4244743264"/>
                  </a:ext>
                </a:extLst>
              </a:tr>
              <a:tr h="468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compound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$    1,417.00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extLst>
                  <a:ext uri="{0D108BD9-81ED-4DB2-BD59-A6C34878D82A}">
                    <a16:rowId xmlns:a16="http://schemas.microsoft.com/office/drawing/2014/main" val="454701617"/>
                  </a:ext>
                </a:extLst>
              </a:tr>
              <a:tr h="468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estate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541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$    1,346.00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extLst>
                  <a:ext uri="{0D108BD9-81ED-4DB2-BD59-A6C34878D82A}">
                    <a16:rowId xmlns:a16="http://schemas.microsoft.com/office/drawing/2014/main" val="2949705914"/>
                  </a:ext>
                </a:extLst>
              </a:tr>
              <a:tr h="468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malibu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465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$    1,138.00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extLst>
                  <a:ext uri="{0D108BD9-81ED-4DB2-BD59-A6C34878D82A}">
                    <a16:rowId xmlns:a16="http://schemas.microsoft.com/office/drawing/2014/main" val="780359533"/>
                  </a:ext>
                </a:extLst>
              </a:tr>
              <a:tr h="468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resorts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126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$    1,132.00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122" marR="14122" marT="14122" marB="0" anchor="b"/>
                </a:tc>
                <a:extLst>
                  <a:ext uri="{0D108BD9-81ED-4DB2-BD59-A6C34878D82A}">
                    <a16:rowId xmlns:a16="http://schemas.microsoft.com/office/drawing/2014/main" val="48222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56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3DD5A-FE69-289A-BEE3-34CDD123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descriptions are associated with lower prices?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B3914-832E-B80C-D7A1-D88DF3A5BE01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Again, a lot of these words make sense.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Words like </a:t>
            </a:r>
            <a:r>
              <a:rPr lang="en-US" sz="2200" b="1" dirty="0"/>
              <a:t>shared</a:t>
            </a:r>
            <a:r>
              <a:rPr lang="en-US" sz="2200" dirty="0"/>
              <a:t>, </a:t>
            </a:r>
            <a:r>
              <a:rPr lang="en-US" sz="2200" b="1" dirty="0"/>
              <a:t>unfurnished</a:t>
            </a:r>
            <a:r>
              <a:rPr lang="en-US" sz="2200" dirty="0"/>
              <a:t>, </a:t>
            </a:r>
            <a:r>
              <a:rPr lang="en-US" sz="2200" b="1" dirty="0"/>
              <a:t>hostel</a:t>
            </a:r>
            <a:r>
              <a:rPr lang="en-US" sz="2200" dirty="0"/>
              <a:t>, </a:t>
            </a:r>
            <a:r>
              <a:rPr lang="en-US" sz="2200" b="1" dirty="0"/>
              <a:t>dorm</a:t>
            </a:r>
            <a:r>
              <a:rPr lang="en-US" sz="2200" dirty="0"/>
              <a:t>, or </a:t>
            </a:r>
            <a:r>
              <a:rPr lang="en-US" sz="2200" b="1" dirty="0"/>
              <a:t>closet</a:t>
            </a:r>
            <a:r>
              <a:rPr lang="en-US" sz="2200" dirty="0"/>
              <a:t> will lead one to think the unit is a little short on amenities.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 to why </a:t>
            </a:r>
            <a:r>
              <a:rPr lang="en-US" sz="2200" b="1" dirty="0"/>
              <a:t>HDTV</a:t>
            </a:r>
            <a:r>
              <a:rPr lang="en-US" sz="2200" dirty="0"/>
              <a:t>, </a:t>
            </a:r>
            <a:r>
              <a:rPr lang="en-US" sz="2200" b="1" dirty="0"/>
              <a:t>female</a:t>
            </a:r>
            <a:r>
              <a:rPr lang="en-US" sz="2200" dirty="0"/>
              <a:t>, or </a:t>
            </a:r>
            <a:r>
              <a:rPr lang="en-US" sz="2200" b="1" dirty="0"/>
              <a:t>fridge</a:t>
            </a:r>
            <a:r>
              <a:rPr lang="en-US" sz="2200" dirty="0"/>
              <a:t> are on this list is a mystery.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Searching for descriptors like these can help a bargain-seeking traveler save a little money.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5E5273-E6B9-8B88-BC6D-E8749EBD2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27196"/>
              </p:ext>
            </p:extLst>
          </p:nvPr>
        </p:nvGraphicFramePr>
        <p:xfrm>
          <a:off x="6099048" y="699815"/>
          <a:ext cx="5458970" cy="545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928">
                  <a:extLst>
                    <a:ext uri="{9D8B030D-6E8A-4147-A177-3AD203B41FA5}">
                      <a16:colId xmlns:a16="http://schemas.microsoft.com/office/drawing/2014/main" val="2157130275"/>
                    </a:ext>
                  </a:extLst>
                </a:gridCol>
                <a:gridCol w="1436571">
                  <a:extLst>
                    <a:ext uri="{9D8B030D-6E8A-4147-A177-3AD203B41FA5}">
                      <a16:colId xmlns:a16="http://schemas.microsoft.com/office/drawing/2014/main" val="2017144229"/>
                    </a:ext>
                  </a:extLst>
                </a:gridCol>
                <a:gridCol w="1897471">
                  <a:extLst>
                    <a:ext uri="{9D8B030D-6E8A-4147-A177-3AD203B41FA5}">
                      <a16:colId xmlns:a16="http://schemas.microsoft.com/office/drawing/2014/main" val="859486978"/>
                    </a:ext>
                  </a:extLst>
                </a:gridCol>
              </a:tblGrid>
              <a:tr h="496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keyword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count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 avg_price 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extLst>
                  <a:ext uri="{0D108BD9-81ED-4DB2-BD59-A6C34878D82A}">
                    <a16:rowId xmlns:a16="http://schemas.microsoft.com/office/drawing/2014/main" val="156847181"/>
                  </a:ext>
                </a:extLst>
              </a:tr>
              <a:tr h="496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couch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119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 $        86.42 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extLst>
                  <a:ext uri="{0D108BD9-81ED-4DB2-BD59-A6C34878D82A}">
                    <a16:rowId xmlns:a16="http://schemas.microsoft.com/office/drawing/2014/main" val="1825962192"/>
                  </a:ext>
                </a:extLst>
              </a:tr>
              <a:tr h="496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bunk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253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 $        84.35 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extLst>
                  <a:ext uri="{0D108BD9-81ED-4DB2-BD59-A6C34878D82A}">
                    <a16:rowId xmlns:a16="http://schemas.microsoft.com/office/drawing/2014/main" val="2425961486"/>
                  </a:ext>
                </a:extLst>
              </a:tr>
              <a:tr h="496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shared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1921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 $        79.73 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extLst>
                  <a:ext uri="{0D108BD9-81ED-4DB2-BD59-A6C34878D82A}">
                    <a16:rowId xmlns:a16="http://schemas.microsoft.com/office/drawing/2014/main" val="2946614938"/>
                  </a:ext>
                </a:extLst>
              </a:tr>
              <a:tr h="496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fridge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132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 $        79.55 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extLst>
                  <a:ext uri="{0D108BD9-81ED-4DB2-BD59-A6C34878D82A}">
                    <a16:rowId xmlns:a16="http://schemas.microsoft.com/office/drawing/2014/main" val="1083008920"/>
                  </a:ext>
                </a:extLst>
              </a:tr>
              <a:tr h="496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unfurnished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133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 $        68.84 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extLst>
                  <a:ext uri="{0D108BD9-81ED-4DB2-BD59-A6C34878D82A}">
                    <a16:rowId xmlns:a16="http://schemas.microsoft.com/office/drawing/2014/main" val="2397852493"/>
                  </a:ext>
                </a:extLst>
              </a:tr>
              <a:tr h="496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closet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170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 $        68.25 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extLst>
                  <a:ext uri="{0D108BD9-81ED-4DB2-BD59-A6C34878D82A}">
                    <a16:rowId xmlns:a16="http://schemas.microsoft.com/office/drawing/2014/main" val="2757515770"/>
                  </a:ext>
                </a:extLst>
              </a:tr>
              <a:tr h="496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hostel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284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 $        68.01 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extLst>
                  <a:ext uri="{0D108BD9-81ED-4DB2-BD59-A6C34878D82A}">
                    <a16:rowId xmlns:a16="http://schemas.microsoft.com/office/drawing/2014/main" val="415718603"/>
                  </a:ext>
                </a:extLst>
              </a:tr>
              <a:tr h="496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dorm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210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 $        65.53 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extLst>
                  <a:ext uri="{0D108BD9-81ED-4DB2-BD59-A6C34878D82A}">
                    <a16:rowId xmlns:a16="http://schemas.microsoft.com/office/drawing/2014/main" val="3808106447"/>
                  </a:ext>
                </a:extLst>
              </a:tr>
              <a:tr h="496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female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243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 $        54.29 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extLst>
                  <a:ext uri="{0D108BD9-81ED-4DB2-BD59-A6C34878D82A}">
                    <a16:rowId xmlns:a16="http://schemas.microsoft.com/office/drawing/2014/main" val="2404679850"/>
                  </a:ext>
                </a:extLst>
              </a:tr>
              <a:tr h="496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hdtv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174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 $        44.02 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964" marR="14964" marT="14964" marB="0" anchor="b"/>
                </a:tc>
                <a:extLst>
                  <a:ext uri="{0D108BD9-81ED-4DB2-BD59-A6C34878D82A}">
                    <a16:rowId xmlns:a16="http://schemas.microsoft.com/office/drawing/2014/main" val="143322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2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A7E9E-307C-B390-1C2C-096F2523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54" y="58262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about Airbnb hosts?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144A-559D-D33A-6A36-D727F529DF69}"/>
              </a:ext>
            </a:extLst>
          </p:cNvPr>
          <p:cNvSpPr txBox="1"/>
          <p:nvPr/>
        </p:nvSpPr>
        <p:spPr>
          <a:xfrm>
            <a:off x="315620" y="2747883"/>
            <a:ext cx="4818888" cy="3527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Here are the top 10 cities by average number of listings per host.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192 listings per host </a:t>
            </a:r>
            <a:r>
              <a:rPr lang="en-US" sz="2200" dirty="0"/>
              <a:t>on average is a lot.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This high average is due to a </a:t>
            </a:r>
            <a:r>
              <a:rPr lang="en-US" sz="2200" i="1" dirty="0"/>
              <a:t>small number of entities with a  large numbers of listings.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bottom chart reflects this point: one superhost has </a:t>
            </a:r>
            <a:r>
              <a:rPr lang="en-US" sz="2200" b="1" dirty="0"/>
              <a:t>over 4300 listings</a:t>
            </a:r>
            <a:r>
              <a:rPr lang="en-US" sz="2200" dirty="0"/>
              <a:t>!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This matters because a business developed around Airbnb units can mean </a:t>
            </a:r>
            <a:r>
              <a:rPr lang="en-US" sz="2200" i="1" dirty="0"/>
              <a:t>higher quality, more standardization, and more consistency on a stay-to-stay basis</a:t>
            </a:r>
            <a:r>
              <a:rPr lang="en-US" sz="2200" dirty="0"/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A6735D-D4D0-D83A-07CA-7125B8D9C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971340"/>
              </p:ext>
            </p:extLst>
          </p:nvPr>
        </p:nvGraphicFramePr>
        <p:xfrm>
          <a:off x="6102095" y="283329"/>
          <a:ext cx="5458969" cy="4009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066">
                  <a:extLst>
                    <a:ext uri="{9D8B030D-6E8A-4147-A177-3AD203B41FA5}">
                      <a16:colId xmlns:a16="http://schemas.microsoft.com/office/drawing/2014/main" val="2418572702"/>
                    </a:ext>
                  </a:extLst>
                </a:gridCol>
                <a:gridCol w="1684928">
                  <a:extLst>
                    <a:ext uri="{9D8B030D-6E8A-4147-A177-3AD203B41FA5}">
                      <a16:colId xmlns:a16="http://schemas.microsoft.com/office/drawing/2014/main" val="1204730539"/>
                    </a:ext>
                  </a:extLst>
                </a:gridCol>
                <a:gridCol w="2472975">
                  <a:extLst>
                    <a:ext uri="{9D8B030D-6E8A-4147-A177-3AD203B41FA5}">
                      <a16:colId xmlns:a16="http://schemas.microsoft.com/office/drawing/2014/main" val="1489227938"/>
                    </a:ext>
                  </a:extLst>
                </a:gridCol>
              </a:tblGrid>
              <a:tr h="299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city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number_of_hosts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average_listings_per_host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extLst>
                  <a:ext uri="{0D108BD9-81ED-4DB2-BD59-A6C34878D82A}">
                    <a16:rowId xmlns:a16="http://schemas.microsoft.com/office/drawing/2014/main" val="41235909"/>
                  </a:ext>
                </a:extLst>
              </a:tr>
              <a:tr h="299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Boston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extLst>
                  <a:ext uri="{0D108BD9-81ED-4DB2-BD59-A6C34878D82A}">
                    <a16:rowId xmlns:a16="http://schemas.microsoft.com/office/drawing/2014/main" val="4278111821"/>
                  </a:ext>
                </a:extLst>
              </a:tr>
              <a:tr h="299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Chicago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3590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extLst>
                  <a:ext uri="{0D108BD9-81ED-4DB2-BD59-A6C34878D82A}">
                    <a16:rowId xmlns:a16="http://schemas.microsoft.com/office/drawing/2014/main" val="1198739115"/>
                  </a:ext>
                </a:extLst>
              </a:tr>
              <a:tr h="537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Santa Clara County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extLst>
                  <a:ext uri="{0D108BD9-81ED-4DB2-BD59-A6C34878D82A}">
                    <a16:rowId xmlns:a16="http://schemas.microsoft.com/office/drawing/2014/main" val="3027856272"/>
                  </a:ext>
                </a:extLst>
              </a:tr>
              <a:tr h="299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Los Angeles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21242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extLst>
                  <a:ext uri="{0D108BD9-81ED-4DB2-BD59-A6C34878D82A}">
                    <a16:rowId xmlns:a16="http://schemas.microsoft.com/office/drawing/2014/main" val="2538558333"/>
                  </a:ext>
                </a:extLst>
              </a:tr>
              <a:tr h="299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Cambridge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extLst>
                  <a:ext uri="{0D108BD9-81ED-4DB2-BD59-A6C34878D82A}">
                    <a16:rowId xmlns:a16="http://schemas.microsoft.com/office/drawing/2014/main" val="3839132779"/>
                  </a:ext>
                </a:extLst>
              </a:tr>
              <a:tr h="299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Clark County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extLst>
                  <a:ext uri="{0D108BD9-81ED-4DB2-BD59-A6C34878D82A}">
                    <a16:rowId xmlns:a16="http://schemas.microsoft.com/office/drawing/2014/main" val="1638979131"/>
                  </a:ext>
                </a:extLst>
              </a:tr>
              <a:tr h="299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Seattle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3368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extLst>
                  <a:ext uri="{0D108BD9-81ED-4DB2-BD59-A6C34878D82A}">
                    <a16:rowId xmlns:a16="http://schemas.microsoft.com/office/drawing/2014/main" val="3165923889"/>
                  </a:ext>
                </a:extLst>
              </a:tr>
              <a:tr h="299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Nashville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3702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extLst>
                  <a:ext uri="{0D108BD9-81ED-4DB2-BD59-A6C34878D82A}">
                    <a16:rowId xmlns:a16="http://schemas.microsoft.com/office/drawing/2014/main" val="4204127760"/>
                  </a:ext>
                </a:extLst>
              </a:tr>
              <a:tr h="537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Washington D.C.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3364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extLst>
                  <a:ext uri="{0D108BD9-81ED-4DB2-BD59-A6C34878D82A}">
                    <a16:rowId xmlns:a16="http://schemas.microsoft.com/office/drawing/2014/main" val="310052287"/>
                  </a:ext>
                </a:extLst>
              </a:tr>
              <a:tr h="537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Broward County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6927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32" marR="9032" marT="9032" marB="0" anchor="b"/>
                </a:tc>
                <a:extLst>
                  <a:ext uri="{0D108BD9-81ED-4DB2-BD59-A6C34878D82A}">
                    <a16:rowId xmlns:a16="http://schemas.microsoft.com/office/drawing/2014/main" val="35532348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74C069-6B8E-F643-61CB-7BAB695D7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55186"/>
              </p:ext>
            </p:extLst>
          </p:nvPr>
        </p:nvGraphicFramePr>
        <p:xfrm>
          <a:off x="6096001" y="4428125"/>
          <a:ext cx="5458968" cy="21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516">
                  <a:extLst>
                    <a:ext uri="{9D8B030D-6E8A-4147-A177-3AD203B41FA5}">
                      <a16:colId xmlns:a16="http://schemas.microsoft.com/office/drawing/2014/main" val="1366069808"/>
                    </a:ext>
                  </a:extLst>
                </a:gridCol>
                <a:gridCol w="1996452">
                  <a:extLst>
                    <a:ext uri="{9D8B030D-6E8A-4147-A177-3AD203B41FA5}">
                      <a16:colId xmlns:a16="http://schemas.microsoft.com/office/drawing/2014/main" val="298262111"/>
                    </a:ext>
                  </a:extLst>
                </a:gridCol>
              </a:tblGrid>
              <a:tr h="186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 err="1">
                          <a:effectLst/>
                        </a:rPr>
                        <a:t>host_name</a:t>
                      </a:r>
                      <a:endParaRPr 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unit_count</a:t>
                      </a:r>
                      <a:endParaRPr 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extLst>
                  <a:ext uri="{0D108BD9-81ED-4DB2-BD59-A6C34878D82A}">
                    <a16:rowId xmlns:a16="http://schemas.microsoft.com/office/drawing/2014/main" val="4184549863"/>
                  </a:ext>
                </a:extLst>
              </a:tr>
              <a:tr h="186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 err="1">
                          <a:effectLst/>
                        </a:rPr>
                        <a:t>Blueground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4303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extLst>
                  <a:ext uri="{0D108BD9-81ED-4DB2-BD59-A6C34878D82A}">
                    <a16:rowId xmlns:a16="http://schemas.microsoft.com/office/drawing/2014/main" val="60031651"/>
                  </a:ext>
                </a:extLst>
              </a:tr>
              <a:tr h="186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>
                          <a:effectLst/>
                        </a:rPr>
                        <a:t>Jino &amp; Scott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1003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extLst>
                  <a:ext uri="{0D108BD9-81ED-4DB2-BD59-A6C34878D82A}">
                    <a16:rowId xmlns:a16="http://schemas.microsoft.com/office/drawing/2014/main" val="2976582994"/>
                  </a:ext>
                </a:extLst>
              </a:tr>
              <a:tr h="186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>
                          <a:effectLst/>
                        </a:rPr>
                        <a:t>Zeus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>
                          <a:effectLst/>
                        </a:rPr>
                        <a:t>906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extLst>
                  <a:ext uri="{0D108BD9-81ED-4DB2-BD59-A6C34878D82A}">
                    <a16:rowId xmlns:a16="http://schemas.microsoft.com/office/drawing/2014/main" val="1131419783"/>
                  </a:ext>
                </a:extLst>
              </a:tr>
              <a:tr h="186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RoomPicks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>
                          <a:effectLst/>
                        </a:rPr>
                        <a:t>748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extLst>
                  <a:ext uri="{0D108BD9-81ED-4DB2-BD59-A6C34878D82A}">
                    <a16:rowId xmlns:a16="http://schemas.microsoft.com/office/drawing/2014/main" val="2316252509"/>
                  </a:ext>
                </a:extLst>
              </a:tr>
              <a:tr h="186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Scott And Jino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>
                          <a:effectLst/>
                        </a:rPr>
                        <a:t>663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extLst>
                  <a:ext uri="{0D108BD9-81ED-4DB2-BD59-A6C34878D82A}">
                    <a16:rowId xmlns:a16="http://schemas.microsoft.com/office/drawing/2014/main" val="3877136160"/>
                  </a:ext>
                </a:extLst>
              </a:tr>
              <a:tr h="186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Landing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597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extLst>
                  <a:ext uri="{0D108BD9-81ED-4DB2-BD59-A6C34878D82A}">
                    <a16:rowId xmlns:a16="http://schemas.microsoft.com/office/drawing/2014/main" val="3751150229"/>
                  </a:ext>
                </a:extLst>
              </a:tr>
              <a:tr h="186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Eugene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>
                          <a:effectLst/>
                        </a:rPr>
                        <a:t>394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extLst>
                  <a:ext uri="{0D108BD9-81ED-4DB2-BD59-A6C34878D82A}">
                    <a16:rowId xmlns:a16="http://schemas.microsoft.com/office/drawing/2014/main" val="3700045931"/>
                  </a:ext>
                </a:extLst>
              </a:tr>
              <a:tr h="186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RoomPicks By Victoria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>
                          <a:effectLst/>
                        </a:rPr>
                        <a:t>370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extLst>
                  <a:ext uri="{0D108BD9-81ED-4DB2-BD59-A6C34878D82A}">
                    <a16:rowId xmlns:a16="http://schemas.microsoft.com/office/drawing/2014/main" val="2117287622"/>
                  </a:ext>
                </a:extLst>
              </a:tr>
              <a:tr h="186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>
                          <a:effectLst/>
                        </a:rPr>
                        <a:t>Suiteness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>
                          <a:effectLst/>
                        </a:rPr>
                        <a:t>365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extLst>
                  <a:ext uri="{0D108BD9-81ED-4DB2-BD59-A6C34878D82A}">
                    <a16:rowId xmlns:a16="http://schemas.microsoft.com/office/drawing/2014/main" val="827633972"/>
                  </a:ext>
                </a:extLst>
              </a:tr>
              <a:tr h="186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 err="1">
                          <a:effectLst/>
                        </a:rPr>
                        <a:t>LiveSuite.Io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baseline="0" dirty="0">
                          <a:effectLst/>
                        </a:rPr>
                        <a:t>311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832" marR="9832" marT="9832" marB="0" anchor="b"/>
                </a:tc>
                <a:extLst>
                  <a:ext uri="{0D108BD9-81ED-4DB2-BD59-A6C34878D82A}">
                    <a16:rowId xmlns:a16="http://schemas.microsoft.com/office/drawing/2014/main" val="3926582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90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8C640-263E-C493-6695-53B2022A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How is all this information helpful?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3C10-C0E9-9761-C853-4BCDF0D6B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If you’re a bargain-hunter looking to maximize savings this summer, consider some of these take-home points:</a:t>
            </a:r>
          </a:p>
          <a:p>
            <a:r>
              <a:rPr lang="en-US" sz="2200" dirty="0"/>
              <a:t>Searching for units by </a:t>
            </a:r>
            <a:r>
              <a:rPr lang="en-US" sz="2200" i="1" dirty="0"/>
              <a:t>keywords associated with low prices </a:t>
            </a:r>
            <a:r>
              <a:rPr lang="en-US" sz="2200" dirty="0"/>
              <a:t>can help you find cheaper units.</a:t>
            </a:r>
          </a:p>
          <a:p>
            <a:r>
              <a:rPr lang="en-US" sz="2200" dirty="0"/>
              <a:t>Opting for a </a:t>
            </a:r>
            <a:r>
              <a:rPr lang="en-US" sz="2200" i="1" dirty="0"/>
              <a:t>“private room” over an “entire room/apt” </a:t>
            </a:r>
            <a:r>
              <a:rPr lang="en-US" sz="2200" dirty="0"/>
              <a:t>is another way to save money- as long as you don’t mind interacting with strangers.</a:t>
            </a:r>
          </a:p>
          <a:p>
            <a:r>
              <a:rPr lang="en-US" sz="2200" i="1" dirty="0"/>
              <a:t>Searching for units by superhost </a:t>
            </a:r>
            <a:r>
              <a:rPr lang="en-US" sz="2200" dirty="0"/>
              <a:t>can help you find an experience that is more streamlined and consistent.</a:t>
            </a:r>
          </a:p>
          <a:p>
            <a:r>
              <a:rPr lang="en-US" sz="2200" dirty="0"/>
              <a:t>States like </a:t>
            </a:r>
            <a:r>
              <a:rPr lang="en-US" sz="2200" b="1" dirty="0"/>
              <a:t>Oregon</a:t>
            </a:r>
            <a:r>
              <a:rPr lang="en-US" sz="2200" dirty="0"/>
              <a:t>, </a:t>
            </a:r>
            <a:r>
              <a:rPr lang="en-US" sz="2200" b="1" dirty="0"/>
              <a:t>Ohio</a:t>
            </a:r>
            <a:r>
              <a:rPr lang="en-US" sz="2200" dirty="0"/>
              <a:t>, and </a:t>
            </a:r>
            <a:r>
              <a:rPr lang="en-US" sz="2200" b="1" dirty="0"/>
              <a:t>New Jersey </a:t>
            </a:r>
            <a:r>
              <a:rPr lang="en-US" sz="2200" dirty="0"/>
              <a:t>will offer the cheapest units.</a:t>
            </a:r>
          </a:p>
        </p:txBody>
      </p:sp>
    </p:spTree>
    <p:extLst>
      <p:ext uri="{BB962C8B-B14F-4D97-AF65-F5344CB8AC3E}">
        <p14:creationId xmlns:p14="http://schemas.microsoft.com/office/powerpoint/2010/main" val="457661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0D6F4-2DC6-75D7-58D1-15C096D5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/>
              <a:t>Specific Recommendation: Salem, 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171C-C6B5-12A7-EA07-A4865497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Salem had the </a:t>
            </a:r>
            <a:r>
              <a:rPr lang="en-US" sz="2200" i="1" dirty="0"/>
              <a:t>second-highest review-to-activity ratio</a:t>
            </a:r>
            <a:r>
              <a:rPr lang="en-US" sz="2200" dirty="0"/>
              <a:t>.</a:t>
            </a:r>
          </a:p>
          <a:p>
            <a:r>
              <a:rPr lang="en-US" sz="2200" dirty="0"/>
              <a:t>It is also one of the </a:t>
            </a:r>
            <a:r>
              <a:rPr lang="en-US" sz="2200" i="1" dirty="0"/>
              <a:t>top 10 most available cities</a:t>
            </a:r>
            <a:r>
              <a:rPr lang="en-US" sz="2200" dirty="0"/>
              <a:t>.</a:t>
            </a:r>
          </a:p>
          <a:p>
            <a:r>
              <a:rPr lang="en-US" sz="2200" dirty="0"/>
              <a:t>Lastly, </a:t>
            </a:r>
            <a:r>
              <a:rPr lang="en-US" sz="2200" i="1" dirty="0"/>
              <a:t>it has some of the cheapest prices available</a:t>
            </a:r>
            <a:r>
              <a:rPr lang="en-US" sz="2200" dirty="0"/>
              <a:t>. </a:t>
            </a:r>
          </a:p>
          <a:p>
            <a:r>
              <a:rPr lang="en-US" sz="2200" dirty="0"/>
              <a:t>With its close proximity to a number of outdoor spaces, including the </a:t>
            </a:r>
            <a:r>
              <a:rPr lang="en-US" sz="2200" i="1" dirty="0"/>
              <a:t>Cascade Mountains </a:t>
            </a:r>
            <a:r>
              <a:rPr lang="en-US" sz="2200" dirty="0"/>
              <a:t>to the east and the </a:t>
            </a:r>
            <a:r>
              <a:rPr lang="en-US" sz="2200" i="1" dirty="0"/>
              <a:t>coastline</a:t>
            </a:r>
            <a:r>
              <a:rPr lang="en-US" sz="2200" dirty="0"/>
              <a:t> to the west, it may just be one of the </a:t>
            </a:r>
            <a:r>
              <a:rPr lang="en-US" sz="2200" b="1" dirty="0"/>
              <a:t>best bargains </a:t>
            </a:r>
            <a:r>
              <a:rPr lang="en-US" sz="2200" dirty="0"/>
              <a:t>in the whole dataset! </a:t>
            </a:r>
          </a:p>
        </p:txBody>
      </p:sp>
    </p:spTree>
    <p:extLst>
      <p:ext uri="{BB962C8B-B14F-4D97-AF65-F5344CB8AC3E}">
        <p14:creationId xmlns:p14="http://schemas.microsoft.com/office/powerpoint/2010/main" val="128804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56761-4E80-05B1-0252-61050595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Main Data Sources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711B-FE66-9B95-BBF5-F893530DC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Source: </a:t>
            </a:r>
            <a:r>
              <a:rPr lang="en-US" sz="2200" u="sng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https://insideairbnb.com/</a:t>
            </a:r>
            <a:r>
              <a:rPr lang="en-US" sz="220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507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22924-D3D8-5C99-9200-D79BA8EC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69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509F2-3B29-BA77-9390-816F2957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3321-27C4-F14A-BD10-ED159466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Motivation</a:t>
            </a:r>
            <a:r>
              <a:rPr lang="en-US" sz="2000" dirty="0"/>
              <a:t>: Summer is in full swing, which means many people nationwide are traveling. Since people are always looking for a bargain, let’s see if there are any useful insights found in the various Airbnb cities.</a:t>
            </a:r>
          </a:p>
          <a:p>
            <a:r>
              <a:rPr lang="en-US" sz="2000" b="1" dirty="0"/>
              <a:t>Agenda</a:t>
            </a:r>
            <a:r>
              <a:rPr lang="en-US" sz="2000" dirty="0"/>
              <a:t>: attempt to discern useful attributes that can guide customer behavior by uncovering: </a:t>
            </a:r>
          </a:p>
          <a:p>
            <a:pPr lvl="1"/>
            <a:r>
              <a:rPr lang="en-US" sz="2000" dirty="0"/>
              <a:t>The most affordable places</a:t>
            </a:r>
          </a:p>
          <a:p>
            <a:pPr lvl="1"/>
            <a:r>
              <a:rPr lang="en-US" sz="2000" dirty="0"/>
              <a:t>The best bargains</a:t>
            </a:r>
          </a:p>
          <a:p>
            <a:pPr lvl="1"/>
            <a:r>
              <a:rPr lang="en-US" sz="2000" dirty="0"/>
              <a:t>The best type of room</a:t>
            </a:r>
          </a:p>
          <a:p>
            <a:pPr lvl="1"/>
            <a:r>
              <a:rPr lang="en-US" sz="2000" dirty="0"/>
              <a:t>Which cities have the most availability</a:t>
            </a:r>
          </a:p>
          <a:p>
            <a:pPr lvl="1"/>
            <a:r>
              <a:rPr lang="en-US" sz="2000" dirty="0"/>
              <a:t>And other useful insights</a:t>
            </a:r>
          </a:p>
        </p:txBody>
      </p:sp>
    </p:spTree>
    <p:extLst>
      <p:ext uri="{BB962C8B-B14F-4D97-AF65-F5344CB8AC3E}">
        <p14:creationId xmlns:p14="http://schemas.microsoft.com/office/powerpoint/2010/main" val="363607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9333-4156-0F86-0F11-06B1FD5E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307"/>
          </a:xfrm>
        </p:spPr>
        <p:txBody>
          <a:bodyPr/>
          <a:lstStyle/>
          <a:p>
            <a:pPr algn="ctr"/>
            <a:r>
              <a:rPr lang="en-US" dirty="0"/>
              <a:t>Where is the data coming from?</a:t>
            </a:r>
          </a:p>
        </p:txBody>
      </p:sp>
      <p:pic>
        <p:nvPicPr>
          <p:cNvPr id="4" name="Picture 3" descr="A map of the united states with many dots">
            <a:extLst>
              <a:ext uri="{FF2B5EF4-FFF2-40B4-BE49-F238E27FC236}">
                <a16:creationId xmlns:a16="http://schemas.microsoft.com/office/drawing/2014/main" id="{5173C959-3767-4AF8-EA16-E9AC3845C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65" y="1085402"/>
            <a:ext cx="9564269" cy="5037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BC88C-841B-892F-C8D4-4D438D9770EF}"/>
              </a:ext>
            </a:extLst>
          </p:cNvPr>
          <p:cNvSpPr txBox="1"/>
          <p:nvPr/>
        </p:nvSpPr>
        <p:spPr>
          <a:xfrm>
            <a:off x="1367073" y="6237838"/>
            <a:ext cx="93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collected comes from 27 different US cities and counties across the country.</a:t>
            </a:r>
          </a:p>
        </p:txBody>
      </p:sp>
    </p:spTree>
    <p:extLst>
      <p:ext uri="{BB962C8B-B14F-4D97-AF65-F5344CB8AC3E}">
        <p14:creationId xmlns:p14="http://schemas.microsoft.com/office/powerpoint/2010/main" val="361354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F183D-6BB9-6C69-5BC4-8A26C96D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by state comparison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1046C-7ECA-C99F-3C8F-2015EC6AD35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This shows all states contained in the dataset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</a:t>
            </a:r>
            <a:r>
              <a:rPr lang="en-US" sz="2000" i="1"/>
              <a:t>darker the state</a:t>
            </a:r>
            <a:r>
              <a:rPr lang="en-US" sz="2000"/>
              <a:t>, the </a:t>
            </a:r>
            <a:r>
              <a:rPr lang="en-US" sz="2000" i="1"/>
              <a:t>higher the median price </a:t>
            </a:r>
            <a:r>
              <a:rPr lang="en-US" sz="2000"/>
              <a:t>for an overnight stay.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Rhode Island, Florida, and Tennessee </a:t>
            </a:r>
            <a:r>
              <a:rPr lang="en-US" sz="2000"/>
              <a:t>have the </a:t>
            </a:r>
            <a:r>
              <a:rPr lang="en-US" sz="2000" i="1"/>
              <a:t>highest</a:t>
            </a:r>
            <a:r>
              <a:rPr lang="en-US" sz="2000"/>
              <a:t> median prices.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Oregon,  Ohio, and New Jersey </a:t>
            </a:r>
            <a:r>
              <a:rPr lang="en-US" sz="2000"/>
              <a:t>have the </a:t>
            </a:r>
            <a:r>
              <a:rPr lang="en-US" sz="2000" i="1"/>
              <a:t>lowest</a:t>
            </a:r>
            <a:r>
              <a:rPr lang="en-US" sz="2000"/>
              <a:t> median prices. </a:t>
            </a:r>
          </a:p>
        </p:txBody>
      </p:sp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5FC4D595-D322-F2AB-0E0B-4F7732078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06" y="1696260"/>
            <a:ext cx="7522561" cy="38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5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B185F-199F-8037-E5FA-6ABC721F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Let’s look at some basic stats: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2D787D-D51B-6772-D7B9-438F9C35C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46101"/>
              </p:ext>
            </p:extLst>
          </p:nvPr>
        </p:nvGraphicFramePr>
        <p:xfrm>
          <a:off x="643465" y="1685725"/>
          <a:ext cx="10905069" cy="3486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889">
                  <a:extLst>
                    <a:ext uri="{9D8B030D-6E8A-4147-A177-3AD203B41FA5}">
                      <a16:colId xmlns:a16="http://schemas.microsoft.com/office/drawing/2014/main" val="3022905079"/>
                    </a:ext>
                  </a:extLst>
                </a:gridCol>
                <a:gridCol w="2224275">
                  <a:extLst>
                    <a:ext uri="{9D8B030D-6E8A-4147-A177-3AD203B41FA5}">
                      <a16:colId xmlns:a16="http://schemas.microsoft.com/office/drawing/2014/main" val="3922215224"/>
                    </a:ext>
                  </a:extLst>
                </a:gridCol>
                <a:gridCol w="2121103">
                  <a:extLst>
                    <a:ext uri="{9D8B030D-6E8A-4147-A177-3AD203B41FA5}">
                      <a16:colId xmlns:a16="http://schemas.microsoft.com/office/drawing/2014/main" val="2451582879"/>
                    </a:ext>
                  </a:extLst>
                </a:gridCol>
                <a:gridCol w="1598120">
                  <a:extLst>
                    <a:ext uri="{9D8B030D-6E8A-4147-A177-3AD203B41FA5}">
                      <a16:colId xmlns:a16="http://schemas.microsoft.com/office/drawing/2014/main" val="3023733261"/>
                    </a:ext>
                  </a:extLst>
                </a:gridCol>
                <a:gridCol w="1683504">
                  <a:extLst>
                    <a:ext uri="{9D8B030D-6E8A-4147-A177-3AD203B41FA5}">
                      <a16:colId xmlns:a16="http://schemas.microsoft.com/office/drawing/2014/main" val="1112449279"/>
                    </a:ext>
                  </a:extLst>
                </a:gridCol>
                <a:gridCol w="1509178">
                  <a:extLst>
                    <a:ext uri="{9D8B030D-6E8A-4147-A177-3AD203B41FA5}">
                      <a16:colId xmlns:a16="http://schemas.microsoft.com/office/drawing/2014/main" val="2005261733"/>
                    </a:ext>
                  </a:extLst>
                </a:gridCol>
              </a:tblGrid>
              <a:tr h="471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room_type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average_price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median_price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min_price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max_price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std_price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extLst>
                  <a:ext uri="{0D108BD9-81ED-4DB2-BD59-A6C34878D82A}">
                    <a16:rowId xmlns:a16="http://schemas.microsoft.com/office/drawing/2014/main" val="3350170794"/>
                  </a:ext>
                </a:extLst>
              </a:tr>
              <a:tr h="847587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dirty="0">
                          <a:effectLst/>
                        </a:rPr>
                        <a:t>Entire home/apt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$282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$177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$1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$100,000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$871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extLst>
                  <a:ext uri="{0D108BD9-81ED-4DB2-BD59-A6C34878D82A}">
                    <a16:rowId xmlns:a16="http://schemas.microsoft.com/office/drawing/2014/main" val="1603059959"/>
                  </a:ext>
                </a:extLst>
              </a:tr>
              <a:tr h="471894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Hotel room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$740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$240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$10,000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$1,228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extLst>
                  <a:ext uri="{0D108BD9-81ED-4DB2-BD59-A6C34878D82A}">
                    <a16:rowId xmlns:a16="http://schemas.microsoft.com/office/drawing/2014/main" val="1799602514"/>
                  </a:ext>
                </a:extLst>
              </a:tr>
              <a:tr h="847587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Private room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$192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$75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$100,000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$1,366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extLst>
                  <a:ext uri="{0D108BD9-81ED-4DB2-BD59-A6C34878D82A}">
                    <a16:rowId xmlns:a16="http://schemas.microsoft.com/office/drawing/2014/main" val="2100908745"/>
                  </a:ext>
                </a:extLst>
              </a:tr>
              <a:tr h="847587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Shared room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$99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$42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$11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$10,000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$457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231" marR="14231" marT="14231" marB="0" anchor="b"/>
                </a:tc>
                <a:extLst>
                  <a:ext uri="{0D108BD9-81ED-4DB2-BD59-A6C34878D82A}">
                    <a16:rowId xmlns:a16="http://schemas.microsoft.com/office/drawing/2014/main" val="9128620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531AF8-5D0C-2191-6411-AE0786A67A9B}"/>
              </a:ext>
            </a:extLst>
          </p:cNvPr>
          <p:cNvSpPr txBox="1"/>
          <p:nvPr/>
        </p:nvSpPr>
        <p:spPr>
          <a:xfrm>
            <a:off x="823865" y="5386812"/>
            <a:ext cx="10375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 can see, there is quite a bit of variation: some rooms go for as cheap as </a:t>
            </a:r>
            <a:r>
              <a:rPr lang="en-US" i="1" dirty="0"/>
              <a:t>nothing</a:t>
            </a:r>
            <a:r>
              <a:rPr lang="en-US" dirty="0"/>
              <a:t> (perhaps an error?), or up to </a:t>
            </a:r>
            <a:r>
              <a:rPr lang="en-US" i="1" dirty="0"/>
              <a:t>$100 grand</a:t>
            </a:r>
            <a:r>
              <a:rPr lang="en-US" dirty="0"/>
              <a:t>. </a:t>
            </a:r>
          </a:p>
          <a:p>
            <a:r>
              <a:rPr lang="en-US" dirty="0"/>
              <a:t>I’d say for a space-to-price ratio, the </a:t>
            </a:r>
            <a:r>
              <a:rPr lang="en-US" b="1" dirty="0"/>
              <a:t>best option </a:t>
            </a:r>
            <a:r>
              <a:rPr lang="en-US" dirty="0"/>
              <a:t>on this list is the “entire home/apt” which only has a median value of </a:t>
            </a:r>
            <a:r>
              <a:rPr lang="en-US" i="1" dirty="0"/>
              <a:t>$177/night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816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5DCCD-4BCB-1E86-0130-73A1CC67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room type is most typical?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118EB-6E20-B784-5DA2-5A14FD28B5F3}"/>
              </a:ext>
            </a:extLst>
          </p:cNvPr>
          <p:cNvSpPr txBox="1"/>
          <p:nvPr/>
        </p:nvSpPr>
        <p:spPr>
          <a:xfrm>
            <a:off x="599609" y="4685288"/>
            <a:ext cx="4171994" cy="103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vast majority, </a:t>
            </a:r>
            <a:r>
              <a:rPr lang="en-US"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73%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of the units offered are “Entire room/apt”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number of rooms">
            <a:extLst>
              <a:ext uri="{FF2B5EF4-FFF2-40B4-BE49-F238E27FC236}">
                <a16:creationId xmlns:a16="http://schemas.microsoft.com/office/drawing/2014/main" id="{A295DA2E-841E-7DC6-6715-CD9F1F675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72" y="1347523"/>
            <a:ext cx="5608830" cy="40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6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EAAEE-F49F-4C7E-E95B-E198174B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Are there any strong relationships between the different attributes?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AFDE-376B-4170-9A00-00D53AE26110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darker</a:t>
            </a:r>
            <a:r>
              <a:rPr lang="en-US" sz="2000" dirty="0"/>
              <a:t> the square, the </a:t>
            </a:r>
            <a:r>
              <a:rPr lang="en-US" sz="2000" i="1" dirty="0"/>
              <a:t>weaker</a:t>
            </a:r>
            <a:r>
              <a:rPr lang="en-US" sz="2000" dirty="0"/>
              <a:t> the relationship.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shows us </a:t>
            </a:r>
            <a:r>
              <a:rPr lang="en-US" sz="2000" b="1" dirty="0"/>
              <a:t>there is almost no relationship </a:t>
            </a:r>
            <a:r>
              <a:rPr lang="en-US" sz="2000" dirty="0"/>
              <a:t>between any of the variables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only one with a strong relationship is the “number of reviews (ever)” and the “number of reviews in the last 12 months”</a:t>
            </a: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30DF763-BB2C-42DF-1CF6-49DF12DEE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91" y="538992"/>
            <a:ext cx="5709742" cy="57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0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32BA7-FB52-EB24-14FC-7ADF92DA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Behavior by City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B8BFC-6F23-5BB4-49E7-E583AC56A4C3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</a:t>
            </a:r>
            <a:r>
              <a:rPr lang="en-US" sz="1700" b="1" dirty="0"/>
              <a:t>review-to-activity ratio </a:t>
            </a:r>
            <a:r>
              <a:rPr lang="en-US" sz="1700" dirty="0"/>
              <a:t>was created from two variables: </a:t>
            </a:r>
            <a:r>
              <a:rPr lang="en-US" sz="1700" i="1" dirty="0"/>
              <a:t>how many reviews were left in the past year</a:t>
            </a:r>
            <a:r>
              <a:rPr lang="en-US" sz="1700" dirty="0"/>
              <a:t>, versus the </a:t>
            </a:r>
            <a:r>
              <a:rPr lang="en-US" sz="1700" i="1" dirty="0"/>
              <a:t>number of reviews all-time</a:t>
            </a:r>
            <a:r>
              <a:rPr lang="en-US" sz="17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Using this as a proxy for customer activity, these are the top 10 cities/counties by review-to-activity ratio.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Why do people leave reviews? Usually, it’s because they either </a:t>
            </a:r>
            <a:r>
              <a:rPr lang="en-US" sz="1700" i="1" dirty="0"/>
              <a:t>loved their stay, or hated it.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Regardless, more recent reviews being left equals more overall activity in a given area.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F61E0E-C5CC-C37C-9FDE-3A8B694D6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221836"/>
              </p:ext>
            </p:extLst>
          </p:nvPr>
        </p:nvGraphicFramePr>
        <p:xfrm>
          <a:off x="6099048" y="1212354"/>
          <a:ext cx="5458969" cy="443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772">
                  <a:extLst>
                    <a:ext uri="{9D8B030D-6E8A-4147-A177-3AD203B41FA5}">
                      <a16:colId xmlns:a16="http://schemas.microsoft.com/office/drawing/2014/main" val="1050673324"/>
                    </a:ext>
                  </a:extLst>
                </a:gridCol>
                <a:gridCol w="2121481">
                  <a:extLst>
                    <a:ext uri="{9D8B030D-6E8A-4147-A177-3AD203B41FA5}">
                      <a16:colId xmlns:a16="http://schemas.microsoft.com/office/drawing/2014/main" val="2429815538"/>
                    </a:ext>
                  </a:extLst>
                </a:gridCol>
                <a:gridCol w="2613716">
                  <a:extLst>
                    <a:ext uri="{9D8B030D-6E8A-4147-A177-3AD203B41FA5}">
                      <a16:colId xmlns:a16="http://schemas.microsoft.com/office/drawing/2014/main" val="448627364"/>
                    </a:ext>
                  </a:extLst>
                </a:gridCol>
              </a:tblGrid>
              <a:tr h="403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rank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city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review_activity_ratio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extLst>
                  <a:ext uri="{0D108BD9-81ED-4DB2-BD59-A6C34878D82A}">
                    <a16:rowId xmlns:a16="http://schemas.microsoft.com/office/drawing/2014/main" val="1328672452"/>
                  </a:ext>
                </a:extLst>
              </a:tr>
              <a:tr h="403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Columbus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0.602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extLst>
                  <a:ext uri="{0D108BD9-81ED-4DB2-BD59-A6C34878D82A}">
                    <a16:rowId xmlns:a16="http://schemas.microsoft.com/office/drawing/2014/main" val="2504757509"/>
                  </a:ext>
                </a:extLst>
              </a:tr>
              <a:tr h="403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Salem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0.527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extLst>
                  <a:ext uri="{0D108BD9-81ED-4DB2-BD59-A6C34878D82A}">
                    <a16:rowId xmlns:a16="http://schemas.microsoft.com/office/drawing/2014/main" val="183845773"/>
                  </a:ext>
                </a:extLst>
              </a:tr>
              <a:tr h="403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Broward County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0.513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extLst>
                  <a:ext uri="{0D108BD9-81ED-4DB2-BD59-A6C34878D82A}">
                    <a16:rowId xmlns:a16="http://schemas.microsoft.com/office/drawing/2014/main" val="4258444172"/>
                  </a:ext>
                </a:extLst>
              </a:tr>
              <a:tr h="403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Nashville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0.480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extLst>
                  <a:ext uri="{0D108BD9-81ED-4DB2-BD59-A6C34878D82A}">
                    <a16:rowId xmlns:a16="http://schemas.microsoft.com/office/drawing/2014/main" val="2430258090"/>
                  </a:ext>
                </a:extLst>
              </a:tr>
              <a:tr h="403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Clark County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0.477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extLst>
                  <a:ext uri="{0D108BD9-81ED-4DB2-BD59-A6C34878D82A}">
                    <a16:rowId xmlns:a16="http://schemas.microsoft.com/office/drawing/2014/main" val="2502507638"/>
                  </a:ext>
                </a:extLst>
              </a:tr>
              <a:tr h="403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San Diego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0.442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extLst>
                  <a:ext uri="{0D108BD9-81ED-4DB2-BD59-A6C34878D82A}">
                    <a16:rowId xmlns:a16="http://schemas.microsoft.com/office/drawing/2014/main" val="40262068"/>
                  </a:ext>
                </a:extLst>
              </a:tr>
              <a:tr h="403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Denver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0.438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extLst>
                  <a:ext uri="{0D108BD9-81ED-4DB2-BD59-A6C34878D82A}">
                    <a16:rowId xmlns:a16="http://schemas.microsoft.com/office/drawing/2014/main" val="2954487961"/>
                  </a:ext>
                </a:extLst>
              </a:tr>
              <a:tr h="403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Twin Cities MSA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0.437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extLst>
                  <a:ext uri="{0D108BD9-81ED-4DB2-BD59-A6C34878D82A}">
                    <a16:rowId xmlns:a16="http://schemas.microsoft.com/office/drawing/2014/main" val="310475738"/>
                  </a:ext>
                </a:extLst>
              </a:tr>
              <a:tr h="403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Seattle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0.436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extLst>
                  <a:ext uri="{0D108BD9-81ED-4DB2-BD59-A6C34878D82A}">
                    <a16:rowId xmlns:a16="http://schemas.microsoft.com/office/drawing/2014/main" val="1058469291"/>
                  </a:ext>
                </a:extLst>
              </a:tr>
              <a:tr h="403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Chicago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0.434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154" marR="12154" marT="12154" marB="0" anchor="b"/>
                </a:tc>
                <a:extLst>
                  <a:ext uri="{0D108BD9-81ED-4DB2-BD59-A6C34878D82A}">
                    <a16:rowId xmlns:a16="http://schemas.microsoft.com/office/drawing/2014/main" val="354330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58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32691-6F99-CC46-2AF5-5F76EF43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02400"/>
            <a:ext cx="3367171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 Angeles: A Polarizing City</a:t>
            </a:r>
          </a:p>
        </p:txBody>
      </p:sp>
      <p:pic>
        <p:nvPicPr>
          <p:cNvPr id="5" name="Picture 4" descr="A map with a map and a map with a map and a map with a map and a map with a map and a map with a map and a map with a map and a map with&#10;&#10;Description automatically generated">
            <a:extLst>
              <a:ext uri="{FF2B5EF4-FFF2-40B4-BE49-F238E27FC236}">
                <a16:creationId xmlns:a16="http://schemas.microsoft.com/office/drawing/2014/main" id="{3E3CB27F-AA5F-D556-36E0-34473FB8F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6" b="14685"/>
          <a:stretch/>
        </p:blipFill>
        <p:spPr>
          <a:xfrm>
            <a:off x="4555236" y="6"/>
            <a:ext cx="7636763" cy="27627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730AEE15-AA19-1048-F300-B5CC25FD9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4" r="-4" b="5642"/>
          <a:stretch/>
        </p:blipFill>
        <p:spPr>
          <a:xfrm>
            <a:off x="-1" y="2826737"/>
            <a:ext cx="4565779" cy="4031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C30C9C-192A-3052-FBAE-986624F1EC07}"/>
              </a:ext>
            </a:extLst>
          </p:cNvPr>
          <p:cNvSpPr txBox="1"/>
          <p:nvPr/>
        </p:nvSpPr>
        <p:spPr>
          <a:xfrm>
            <a:off x="5449633" y="3455208"/>
            <a:ext cx="5742432" cy="2344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 is home to some of the </a:t>
            </a:r>
            <a:r>
              <a:rPr lang="en-US" sz="2000" b="1" dirty="0"/>
              <a:t>most expensive </a:t>
            </a:r>
            <a:r>
              <a:rPr lang="en-US" sz="2000" dirty="0"/>
              <a:t>neighborhoods (above) and some of the </a:t>
            </a:r>
            <a:r>
              <a:rPr lang="en-US" sz="2000" b="1" dirty="0"/>
              <a:t>cheapest</a:t>
            </a:r>
            <a:r>
              <a:rPr lang="en-US" sz="2000" dirty="0"/>
              <a:t> neighborhoods (left) in this entire dataset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you want to get the LA experience on a budget, consider looking at neighborhoods a bit farther south of the city (</a:t>
            </a:r>
            <a:r>
              <a:rPr lang="en-US" sz="2000" b="1" dirty="0"/>
              <a:t>South Gate or Inglewood</a:t>
            </a:r>
            <a:r>
              <a:rPr lang="en-US" sz="2000" dirty="0"/>
              <a:t>), rather than the more popular </a:t>
            </a:r>
            <a:r>
              <a:rPr lang="en-US" sz="2000" b="1" dirty="0"/>
              <a:t>Hollywood/Beverly Hills/Malibu </a:t>
            </a:r>
            <a:r>
              <a:rPr lang="en-US" sz="2000" dirty="0"/>
              <a:t>locations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92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1398</Words>
  <Application>Microsoft Office PowerPoint</Application>
  <PresentationFormat>Widescreen</PresentationFormat>
  <Paragraphs>320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Aptos Narrow</vt:lpstr>
      <vt:lpstr>Arial</vt:lpstr>
      <vt:lpstr>Calibri</vt:lpstr>
      <vt:lpstr>Office Theme</vt:lpstr>
      <vt:lpstr>An Analysis of Airbnb Attributes in Different US Cities</vt:lpstr>
      <vt:lpstr>Project Overview </vt:lpstr>
      <vt:lpstr>Where is the data coming from?</vt:lpstr>
      <vt:lpstr>State by state comparison</vt:lpstr>
      <vt:lpstr>Let’s look at some basic stats:</vt:lpstr>
      <vt:lpstr>What room type is most typical?</vt:lpstr>
      <vt:lpstr>Are there any strong relationships between the different attributes?</vt:lpstr>
      <vt:lpstr>Customer Behavior by City</vt:lpstr>
      <vt:lpstr>Los Angeles: A Polarizing City</vt:lpstr>
      <vt:lpstr>Which cities are most available? The least?</vt:lpstr>
      <vt:lpstr>What descriptions are associated with higher prices?</vt:lpstr>
      <vt:lpstr>What descriptions are associated with lower prices?</vt:lpstr>
      <vt:lpstr>What about Airbnb hosts?</vt:lpstr>
      <vt:lpstr>How is all this information helpful?</vt:lpstr>
      <vt:lpstr>Specific Recommendation: Salem, OR</vt:lpstr>
      <vt:lpstr>Main Data 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Phillips</dc:creator>
  <cp:lastModifiedBy>John Phillips</cp:lastModifiedBy>
  <cp:revision>1</cp:revision>
  <dcterms:created xsi:type="dcterms:W3CDTF">2024-08-15T20:21:06Z</dcterms:created>
  <dcterms:modified xsi:type="dcterms:W3CDTF">2024-08-21T18:54:31Z</dcterms:modified>
</cp:coreProperties>
</file>