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36DD-E32D-39E8-39E9-5B89E929E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262E-DDCF-F929-D67C-08B30F67D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BD29-ED6D-5849-40AC-8A4D4145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75F1-9842-6470-254F-FC2270E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577B-CDD9-46D9-1B65-2983DC4E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9625-6B40-A318-155F-53AFD39E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43A33-58CC-9D2C-6EFC-72502F0AC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3CFD-1F3D-F386-2AC7-82F31832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8CCF-477C-DF22-0390-0A785DF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46C7-2021-0E93-5C91-5642E8EE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4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35EFF-327F-C70A-3CB3-6E95D748B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0C7B1-60FD-AE8E-50D0-D90ED396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FCF2-0D9B-0EF4-5583-CB5D9781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2321-7B45-9B6F-32BF-2BCD549A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E6F3-182C-6B3F-971A-31248298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9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3476-0B83-ECC0-7C54-8D94BCDE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9E27-03AC-DBF6-51FA-95D36937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D87C-BFF5-26AB-507B-36416D2C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618D-3F56-2DC7-618C-9013BC78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9D8A-90B2-BE5F-844F-A437A4CA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0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81C5-9E25-F158-DD4B-549A02AB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29BAB-3476-1270-229B-94382A42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80E8-D146-B664-C186-2F43C769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314D-BE04-5DBC-FD43-5820CF99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75AC-D174-5717-64E3-6A91E2A9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AA2A-FEC5-9E64-EBAA-25E96E60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B7DE-AE95-6C0C-465E-B5814635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FF2E5-B3F4-876A-85D6-A3143CB5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8FF12-FD49-0626-96FC-1A78E8C7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2E55F-099D-C459-FF1F-29FB288E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1D1F8-D52F-B149-DEBF-DC1BCFDD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1DDC-91F8-E26B-39E5-E0FD6C3E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8143-0F16-3EF3-CD4A-55B9B15C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6CE1D-E302-CC06-16B2-248F953C7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A77B3-C454-6A27-1582-64A5A7B88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92714-B534-8AE2-AA1E-A132F048E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79470-B47A-442B-3DD4-8D24AD01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55D79-EC9E-0C47-9FC9-98160C8E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F0946-534E-8EF0-3425-34F9E5FD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35BD-5FA4-4267-5D0F-A1D413F3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97620-1BC9-1B1E-3536-790AB9B7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A57C9-660F-EFEB-D22A-235B6092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04020-DA1E-D7FC-AFE4-A7FC852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F758D-A162-15C9-AD86-082B1E0B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B55A2-DBDC-4AD3-7D82-B326C601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AC42C-1CA6-366A-9A6E-C64661A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112-076A-12A4-EA15-22353389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144A-FE15-4C0B-A9BF-97FFBB09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51D1A-0BDF-5767-FB39-B0CED451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7E07-1BA3-C77C-6B9D-7C06C4BC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CD0E7-BEE4-FA5F-CFAA-5B7B1A3A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D0C51-421A-D1D2-836F-9BD100E8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2D82-ABDE-49AF-EA5A-3515CC64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91710-2AD7-27B7-8BE4-76E2A7294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84438-E7F1-CB9F-4177-1543B46D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5A9D-C1B3-A814-D446-13A28D92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46E55-ABD4-2C10-47B9-6B163FBA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B2AFE-B8E7-91AF-FCEB-6C6D9ED3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28749-762A-F79D-04B2-BDFB01EE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235A9-D9B4-13DC-5375-9A4C012E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0E66-8FB7-DB3F-A5A9-3EB20A8A8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E91EC-E924-4EA8-BDB3-8AF9FCE6B0B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6BF2-17F8-E5A9-BBA0-BE39FC91E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CF9A-46B5-BC92-D68D-175A16AC5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65C88-3015-46BA-B97F-A53AA354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C61E-328A-2C38-9A04-9E0FCFBEE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Climate Change Predictions for </a:t>
            </a:r>
            <a:r>
              <a:rPr lang="en-US" dirty="0" err="1"/>
              <a:t>ClimateWins</a:t>
            </a:r>
            <a:r>
              <a:rPr lang="en-US" dirty="0"/>
              <a:t>: an Interim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DBE19-8F95-D765-7534-0D62003C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Phillips</a:t>
            </a:r>
          </a:p>
          <a:p>
            <a:r>
              <a:rPr lang="en-US" dirty="0"/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18861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Climate Change Predictions for ClimateWins: an Interim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Phillips</dc:creator>
  <cp:lastModifiedBy>John Phillips</cp:lastModifiedBy>
  <cp:revision>1</cp:revision>
  <dcterms:created xsi:type="dcterms:W3CDTF">2024-10-22T20:13:08Z</dcterms:created>
  <dcterms:modified xsi:type="dcterms:W3CDTF">2024-10-22T20:13:48Z</dcterms:modified>
</cp:coreProperties>
</file>