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70" r:id="rId13"/>
    <p:sldId id="26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5DC3-E2B6-2B5C-F360-31680A604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BDE88-C413-56F7-691B-9967AA520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99F6-46F2-ED07-D667-A6A3F925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4758-4A2D-B994-6B0D-47F1094E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CFA2-F31B-3015-677A-0064D54C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D0DE-E761-3A4A-80C0-7BEFABCC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8CAFF-8250-5D8D-3847-E292311B6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9A76-D967-14AF-AFD3-96900407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50C77-5390-3D21-A833-7908E1E2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CC9E-CF4E-8A67-FFFF-95EF53CA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7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556B1-74AC-5F9E-AACF-D66CADCE0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677F1-18BC-22D5-9496-8A04FA5A8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43C0F-3970-3733-5390-4F6C7D8B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3E3F-07AA-4002-3A67-3D7F59F1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D01E-56C8-8A3F-F961-81E8EC57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C2AB-A69D-7439-BF43-A89A7C5F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A253-8B70-3918-557E-E3C68FE5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4BEF-6DDF-E07B-8668-2DCF6A53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7272B-2873-6DD2-31C8-732A479E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2F1EF-A0C6-9F03-77C6-BD8CEDD3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0BB5-1104-9195-7D84-885370B1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A41A-8E06-DF3B-5270-A0E81F23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CA24-EA63-2238-C790-875BC2AF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87D7-0C31-31DB-2FBC-06127759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8E05-89CD-CF63-C4BD-83BBDFDC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E4F4-781B-2D99-6FC8-44A2F8C2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53AF-4BBE-3DB8-DFA4-A9A531010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86049-AB8B-5E52-A834-938C6BE9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A93-A9D6-93D1-C0C7-2BF15618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4E99A-FD41-40B9-A971-8C2B9668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F5FC3-BAEE-B799-5F43-6C99D6AF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2A84-640A-D4FE-BB8D-88AF76E3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CC0C8-AAB5-7A7C-660C-4A585F7A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6AC6-3BA6-D18A-2CE0-C94B5FCDB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A7B68-F205-D2DB-B38B-096567AFE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16CEC-127A-EAF1-3E4A-E491336C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456CF-FE1E-79A4-053E-ADD08DA1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9DF81-971D-7531-055D-D9EA1757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48FDE-754A-2BBA-D5F3-623A96C9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5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33BC-5C3B-EA26-300B-C5211013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3E49-245B-1104-3AD1-8A2C2F7F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DE04C-DCA0-A44F-2150-0284CDD4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0A3D5-3C01-D607-197D-347B47DC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4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1FFB8-1A8E-32B7-FC1E-6BEE08D5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51C5-BBFD-9B3B-C317-F34C2B5E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07E43-41AE-2756-BABD-EE14FC9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592B-970F-7001-C83F-D1258A52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047A-7FF4-9150-F328-EFBCC0EAE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F9056-7CA8-7AFF-B17D-5E006B39B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0011E-F6B8-1855-988A-E764B6CC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345DD-6539-CA55-3B1A-4444F37C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1DF05-D42C-8E3A-DC08-1520CDAB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8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F4A6-8DF9-A68A-699D-C601D7CD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27729-B794-6669-1F69-A76368B04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7649-6D06-B941-B900-51244307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68442-DB45-7705-01E0-F7CF9522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EC3D-911B-A0B8-0BFD-DCA0C534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AEA81-A86F-5628-988A-05CF8EE2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0D318-9F91-CA00-7EE3-B9EE532A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2FC8E-4864-0C52-5A61-183D925F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657A5-53EA-4D4F-96F6-3269D5EFB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39839C-6F60-4C6C-A38F-A57D5A259D1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15F1-D9FB-A98F-C3D1-7B9C57725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DD61-CDA3-7DEA-9BA8-879F0E740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EDB23-382C-4A52-B89F-C284A006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-phil/ClimateWins-Unsupervised-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F2702-FFD1-ADF0-ED1B-8FC2C546B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6700"/>
              <a:t>Predicting Climate Change for ClimateWins: Final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98F98-FA09-8183-1453-4BB4CCF04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sz="1500"/>
              <a:t>John Phillips</a:t>
            </a:r>
          </a:p>
          <a:p>
            <a:r>
              <a:rPr lang="en-US" sz="1500"/>
              <a:t>November 2024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3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8" name="Rectangle 310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46A8E-EAC6-F9FB-6A6F-1528F16D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TE 2 task: Assessing trends in anomalous weather events</a:t>
            </a:r>
          </a:p>
        </p:txBody>
      </p:sp>
      <p:sp>
        <p:nvSpPr>
          <p:cNvPr id="31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B170-B59F-DF03-C94B-108F61EE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Approach</a:t>
            </a:r>
            <a:r>
              <a:rPr lang="en-US" sz="2200" dirty="0"/>
              <a:t>: Implement </a:t>
            </a:r>
            <a:r>
              <a:rPr lang="en-US" sz="2200" b="1" dirty="0"/>
              <a:t>RNNs</a:t>
            </a:r>
            <a:r>
              <a:rPr lang="en-US" sz="2200" dirty="0"/>
              <a:t> to analyze trends over time; use </a:t>
            </a:r>
            <a:r>
              <a:rPr lang="en-US" sz="2200" b="1" dirty="0"/>
              <a:t>random forests </a:t>
            </a:r>
            <a:r>
              <a:rPr lang="en-US" sz="2200" dirty="0"/>
              <a:t>to detect important variables for these events.</a:t>
            </a:r>
          </a:p>
          <a:p>
            <a:r>
              <a:rPr lang="en-US" sz="2200" b="1" dirty="0"/>
              <a:t>Data Bias</a:t>
            </a:r>
            <a:r>
              <a:rPr lang="en-US" sz="2200" dirty="0"/>
              <a:t>: Climate risk evaluations could be affected by regions who are underrepresented in the dataset. </a:t>
            </a:r>
          </a:p>
          <a:p>
            <a:r>
              <a:rPr lang="en-US" sz="2200" b="1" dirty="0"/>
              <a:t>Findings</a:t>
            </a:r>
            <a:r>
              <a:rPr lang="en-US" sz="2200" dirty="0"/>
              <a:t>: The RNN model was </a:t>
            </a:r>
            <a:r>
              <a:rPr lang="en-US" sz="2200" b="1" dirty="0"/>
              <a:t>95% accurate and above for landlocked cities </a:t>
            </a:r>
            <a:r>
              <a:rPr lang="en-US" sz="2200" dirty="0"/>
              <a:t>(such as Basel, Belgrade, Madrid) and </a:t>
            </a:r>
            <a:r>
              <a:rPr lang="en-US" sz="2200" b="1" dirty="0"/>
              <a:t>struggled with coastal cities </a:t>
            </a:r>
            <a:r>
              <a:rPr lang="en-US" sz="2200" dirty="0"/>
              <a:t>(like Oslo or Stockholm). </a:t>
            </a:r>
          </a:p>
          <a:p>
            <a:pPr lvl="1"/>
            <a:r>
              <a:rPr lang="en-US" sz="1800" dirty="0"/>
              <a:t>More work needs to be done to improve model capability across diverse environments.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306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5F751-08A4-31F0-D554-F53CCFAD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pPr algn="ctr"/>
            <a:r>
              <a:rPr lang="en-US" sz="4100" dirty="0"/>
              <a:t>TE 3 task: Identifying safe areas to live based on climate trends over the next 5-10 years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imate Change: From Marginal Risk to Mainstream Global Priority |  Accountants Today | Malaysian Institute of Accountants (MIA)">
            <a:extLst>
              <a:ext uri="{FF2B5EF4-FFF2-40B4-BE49-F238E27FC236}">
                <a16:creationId xmlns:a16="http://schemas.microsoft.com/office/drawing/2014/main" id="{CFE99661-D8D9-E61A-8545-5A3B0BB2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7" r="8722"/>
          <a:stretch/>
        </p:blipFill>
        <p:spPr bwMode="auto">
          <a:xfrm>
            <a:off x="635295" y="252471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0F66-0917-BE68-12D8-2712B5EF9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Approach</a:t>
            </a:r>
            <a:r>
              <a:rPr lang="en-US" sz="1800" dirty="0"/>
              <a:t>: Use </a:t>
            </a:r>
            <a:r>
              <a:rPr lang="en-US" sz="1800" b="1" dirty="0"/>
              <a:t>random forests </a:t>
            </a:r>
            <a:r>
              <a:rPr lang="en-US" sz="1800" dirty="0"/>
              <a:t>to establish risky environmental features, then have </a:t>
            </a:r>
            <a:r>
              <a:rPr lang="en-US" sz="1800" b="1" dirty="0"/>
              <a:t>GANs</a:t>
            </a:r>
            <a:r>
              <a:rPr lang="en-US" sz="1800" dirty="0"/>
              <a:t> generate potential future scenarios for European regions. </a:t>
            </a:r>
          </a:p>
          <a:p>
            <a:r>
              <a:rPr lang="en-US" sz="1800" b="1" dirty="0"/>
              <a:t>Data Bias</a:t>
            </a:r>
            <a:r>
              <a:rPr lang="en-US" sz="1800" dirty="0"/>
              <a:t>: GANs could perpetuate biases inherent in historical data. </a:t>
            </a:r>
          </a:p>
          <a:p>
            <a:r>
              <a:rPr lang="en-US" sz="1800" b="1" dirty="0"/>
              <a:t>Findings</a:t>
            </a:r>
            <a:r>
              <a:rPr lang="en-US" sz="1800" dirty="0"/>
              <a:t>: my current GAN model can correctly classify weather conditions </a:t>
            </a:r>
            <a:r>
              <a:rPr lang="en-US" sz="1800" b="1" dirty="0"/>
              <a:t>82% of the time</a:t>
            </a:r>
            <a:r>
              <a:rPr lang="en-US" sz="1800" dirty="0"/>
              <a:t>, however we need more progress and training before we can predict years into the future.</a:t>
            </a:r>
          </a:p>
          <a:p>
            <a:endParaRPr lang="en-US" sz="1400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B9535-6CC0-2B5A-8515-28191923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Social and 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C20B-0BFA-9394-1997-0BF28C03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Responsible communication</a:t>
            </a:r>
            <a:r>
              <a:rPr lang="en-US" sz="2200" dirty="0"/>
              <a:t>: we must be transparent in our communication and ensure all relevant areas/regions are notified of our findings.</a:t>
            </a:r>
          </a:p>
          <a:p>
            <a:r>
              <a:rPr lang="en-US" sz="2200" b="1" dirty="0"/>
              <a:t>Financial incentives</a:t>
            </a:r>
            <a:r>
              <a:rPr lang="en-US" sz="2200" dirty="0"/>
              <a:t>: the information generated could be mishandled for financial gain.</a:t>
            </a:r>
          </a:p>
        </p:txBody>
      </p:sp>
      <p:pic>
        <p:nvPicPr>
          <p:cNvPr id="5" name="Picture 4" descr="Wooden houses with one house standing out with its orange and red color">
            <a:extLst>
              <a:ext uri="{FF2B5EF4-FFF2-40B4-BE49-F238E27FC236}">
                <a16:creationId xmlns:a16="http://schemas.microsoft.com/office/drawing/2014/main" id="{0AC157B9-FDCA-3B8A-63D7-3E8CEC07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63" r="1333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9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6" name="Rectangle 514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61208-F471-76A9-AB50-9C735DFA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Recommendation and Next Steps</a:t>
            </a:r>
          </a:p>
        </p:txBody>
      </p:sp>
      <p:sp>
        <p:nvSpPr>
          <p:cNvPr id="514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2F1C-B60B-4387-142B-DAF8195B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I recommend we start with the first option </a:t>
            </a:r>
            <a:r>
              <a:rPr lang="en-US" sz="2000" dirty="0"/>
              <a:t>(detecting rare weather events), which is the easiest for us to solve now, and would naturally lead into the second option (how are they behaving). </a:t>
            </a:r>
          </a:p>
          <a:p>
            <a:r>
              <a:rPr lang="en-US" sz="2000" b="1" dirty="0"/>
              <a:t>The bottom line</a:t>
            </a:r>
            <a:r>
              <a:rPr lang="en-US" sz="2000" dirty="0"/>
              <a:t>: I believe pursuing the first two options will be the least financially risky and the least time-consuming, allowing us to </a:t>
            </a:r>
            <a:r>
              <a:rPr lang="en-US" sz="2000" b="1" dirty="0"/>
              <a:t>generate profitable, actionable information</a:t>
            </a:r>
            <a:r>
              <a:rPr lang="en-US" sz="2000" dirty="0"/>
              <a:t>.</a:t>
            </a:r>
          </a:p>
        </p:txBody>
      </p:sp>
      <p:pic>
        <p:nvPicPr>
          <p:cNvPr id="5122" name="Picture 2" descr="Europe Map Cartoon Stock Illustrations – 11,231 Europe Map Cartoon Stock  Illustrations, Vectors &amp; Clipart - Dreamstime">
            <a:extLst>
              <a:ext uri="{FF2B5EF4-FFF2-40B4-BE49-F238E27FC236}">
                <a16:creationId xmlns:a16="http://schemas.microsoft.com/office/drawing/2014/main" id="{D98E5853-1884-7083-DBC5-4A67059BD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r="8496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3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80247-3BD3-ECCC-E30A-3D5F5B1C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F9CC-3D1C-3232-FB2F-EB113DCD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will now take any questions.</a:t>
            </a:r>
          </a:p>
          <a:p>
            <a:pPr algn="ctr"/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all info on this project please refer to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GitHub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ctr"/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9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6D834-7016-EB49-91CB-6CD25258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FD15-3217-A7AC-7B52-322BD9C60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000"/>
              <a:t>Objective</a:t>
            </a:r>
          </a:p>
          <a:p>
            <a:r>
              <a:rPr lang="en-US" sz="2000"/>
              <a:t>Machine Learning Options</a:t>
            </a:r>
          </a:p>
          <a:p>
            <a:pPr lvl="1"/>
            <a:r>
              <a:rPr lang="en-US" sz="2000"/>
              <a:t>Random Forests, Convolutional &amp; Recurrent Neural Networks, Generative Adversarial Networks (GANs)</a:t>
            </a:r>
          </a:p>
          <a:p>
            <a:r>
              <a:rPr lang="en-US" sz="2000"/>
              <a:t>Thought experiments</a:t>
            </a:r>
          </a:p>
          <a:p>
            <a:pPr lvl="1"/>
            <a:r>
              <a:rPr lang="en-US" sz="2000"/>
              <a:t>Detecting and classifying anomalous weather events</a:t>
            </a:r>
          </a:p>
          <a:p>
            <a:pPr lvl="1"/>
            <a:r>
              <a:rPr lang="en-US" sz="2000"/>
              <a:t>Assessing trends in these anomalous weather events</a:t>
            </a:r>
          </a:p>
          <a:p>
            <a:pPr lvl="1"/>
            <a:r>
              <a:rPr lang="en-US" sz="2000"/>
              <a:t>Predicting safe areas based on climate trends</a:t>
            </a:r>
          </a:p>
          <a:p>
            <a:r>
              <a:rPr lang="en-US" sz="2000"/>
              <a:t>Social and Ethical Considerations</a:t>
            </a:r>
          </a:p>
          <a:p>
            <a:r>
              <a:rPr lang="en-US" sz="2000"/>
              <a:t>Recommendation and Next Steps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584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35384-2CCE-9D6F-FCCB-F5CA348C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A479-0EDE-158B-8B6A-6AF285DA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 machine learning to explore the feasibility of different climate change questions:</a:t>
            </a:r>
          </a:p>
          <a:p>
            <a:pPr lvl="1"/>
            <a:r>
              <a:rPr lang="en-US" dirty="0"/>
              <a:t>Identifying anomalous weather patterns in Europe.</a:t>
            </a:r>
          </a:p>
          <a:p>
            <a:pPr lvl="1"/>
            <a:r>
              <a:rPr lang="en-US" dirty="0"/>
              <a:t>Determining if those patterns are increasing in frequency.</a:t>
            </a:r>
          </a:p>
          <a:p>
            <a:pPr lvl="1"/>
            <a:r>
              <a:rPr lang="en-US" dirty="0"/>
              <a:t>Generating possibilities for future weather conditions over the next 5-10 years.</a:t>
            </a:r>
          </a:p>
          <a:p>
            <a:pPr lvl="1"/>
            <a:r>
              <a:rPr lang="en-US" dirty="0"/>
              <a:t>Determining the safest places for people to live in Europe over the next 5-10 years.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2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B0AED-255E-28C3-3A0A-17874F48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8BFA-E971-74F9-771A-77FD497F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Forests, Convolutional (CNNs) &amp; Recurrent Neural Networks (RNNs), Generative Adversarial Networks (GANs)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4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0A5E9-59DF-E8F2-0A82-5DB42922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Random Forests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8855-6C4E-D643-DBCE-73D16EF1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RFs are collections of decision trees that are effective at telling us </a:t>
            </a:r>
            <a:r>
              <a:rPr lang="en-US" sz="1700" b="1" dirty="0"/>
              <a:t>which variables are most important </a:t>
            </a:r>
            <a:r>
              <a:rPr lang="en-US" sz="1700" dirty="0"/>
              <a:t>in rare weather events.</a:t>
            </a:r>
          </a:p>
          <a:p>
            <a:r>
              <a:rPr lang="en-US" sz="1700" b="1" dirty="0"/>
              <a:t>Progress so far</a:t>
            </a:r>
            <a:r>
              <a:rPr lang="en-US" sz="1700" dirty="0"/>
              <a:t>: RFs have told me that </a:t>
            </a:r>
            <a:r>
              <a:rPr lang="en-US" sz="1700" b="1" dirty="0"/>
              <a:t>max temperature, average temperature, and precipitation </a:t>
            </a:r>
            <a:r>
              <a:rPr lang="en-US" sz="1700" dirty="0"/>
              <a:t>are the top 3 variables for predicting daily weather conditions.</a:t>
            </a:r>
          </a:p>
          <a:p>
            <a:r>
              <a:rPr lang="en-US" sz="1700" dirty="0"/>
              <a:t>This will help us when detecting rare weather events.</a:t>
            </a:r>
            <a:endParaRPr lang="en-US" sz="13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7" name="Picture 6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DB9228-60F2-19B6-4222-B17FC754A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32515"/>
            <a:ext cx="6903720" cy="3192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7DB46-1B07-7071-2498-792F84F63316}"/>
              </a:ext>
            </a:extLst>
          </p:cNvPr>
          <p:cNvSpPr txBox="1"/>
          <p:nvPr/>
        </p:nvSpPr>
        <p:spPr>
          <a:xfrm>
            <a:off x="5225459" y="5451056"/>
            <a:ext cx="5199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i="1" dirty="0"/>
              <a:t>A decision tree for the Kassel weather station.</a:t>
            </a:r>
          </a:p>
        </p:txBody>
      </p:sp>
    </p:spTree>
    <p:extLst>
      <p:ext uri="{BB962C8B-B14F-4D97-AF65-F5344CB8AC3E}">
        <p14:creationId xmlns:p14="http://schemas.microsoft.com/office/powerpoint/2010/main" val="279737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1B63F-66C5-9311-17C4-9A22A4AC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Convolutional &amp; Recurrent Neural Networks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B9B-1DF0-78BB-3967-A9F2AC8C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Deep learning models that excel at detecting spatial anomalies (</a:t>
            </a:r>
            <a:r>
              <a:rPr lang="en-US" sz="2000" b="1" dirty="0"/>
              <a:t>CNNs</a:t>
            </a:r>
            <a:r>
              <a:rPr lang="en-US" sz="2000" dirty="0"/>
              <a:t>) and overall climate trends (</a:t>
            </a:r>
            <a:r>
              <a:rPr lang="en-US" sz="2000" b="1" dirty="0"/>
              <a:t>RNNs</a:t>
            </a:r>
            <a:r>
              <a:rPr lang="en-US" sz="2000" dirty="0"/>
              <a:t>).</a:t>
            </a:r>
          </a:p>
          <a:p>
            <a:r>
              <a:rPr lang="en-US" sz="2000" b="1" dirty="0"/>
              <a:t>Progress so far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/>
              <a:t>I have trained both CNN and RNN models to </a:t>
            </a:r>
            <a:r>
              <a:rPr lang="en-US" sz="1600" b="1" dirty="0"/>
              <a:t>correctly classify</a:t>
            </a:r>
            <a:r>
              <a:rPr lang="en-US" sz="1600" dirty="0"/>
              <a:t> pleasant or unpleasant weather days across all stations </a:t>
            </a:r>
            <a:r>
              <a:rPr lang="en-US" sz="1600" b="1" dirty="0"/>
              <a:t>72% </a:t>
            </a:r>
            <a:r>
              <a:rPr lang="en-US" sz="1600" dirty="0"/>
              <a:t>and </a:t>
            </a:r>
            <a:r>
              <a:rPr lang="en-US" sz="1600" b="1" dirty="0"/>
              <a:t>73%</a:t>
            </a:r>
            <a:r>
              <a:rPr lang="en-US" sz="1600" dirty="0"/>
              <a:t> of the time, respectively.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Set of four different cartoon climatic zones - desert, Arctic, jungle and  moderate climate">
            <a:extLst>
              <a:ext uri="{FF2B5EF4-FFF2-40B4-BE49-F238E27FC236}">
                <a16:creationId xmlns:a16="http://schemas.microsoft.com/office/drawing/2014/main" id="{BDEF9116-44B1-CCDF-53F0-2C8AE72C5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628910"/>
            <a:ext cx="5150277" cy="342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AD7F-8520-71AE-8712-A41F2251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Generative Adversarial Networks (GANs)</a:t>
            </a:r>
          </a:p>
        </p:txBody>
      </p:sp>
      <p:pic>
        <p:nvPicPr>
          <p:cNvPr id="16" name="Picture 15" descr="Clouds in sky">
            <a:extLst>
              <a:ext uri="{FF2B5EF4-FFF2-40B4-BE49-F238E27FC236}">
                <a16:creationId xmlns:a16="http://schemas.microsoft.com/office/drawing/2014/main" id="{2B18C340-E172-F0D3-6D3C-A45F2E16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91" r="27775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ED6B-DB91-F143-7FDB-16B98276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900"/>
              <a:t>Consist of a generator and discriminator network that are </a:t>
            </a:r>
            <a:r>
              <a:rPr lang="en-US" sz="1900" b="1"/>
              <a:t>useful in generating synthetic climate scenarios</a:t>
            </a:r>
            <a:r>
              <a:rPr lang="en-US" sz="1900"/>
              <a:t>- including anomalous weather events.</a:t>
            </a:r>
          </a:p>
          <a:p>
            <a:r>
              <a:rPr lang="en-US" sz="1900" b="1"/>
              <a:t>Progress so far</a:t>
            </a:r>
            <a:r>
              <a:rPr lang="en-US" sz="1900"/>
              <a:t>:</a:t>
            </a:r>
          </a:p>
          <a:p>
            <a:pPr lvl="1"/>
            <a:r>
              <a:rPr lang="en-US" sz="1900"/>
              <a:t>GAN accuracy for classifying four different weather conditions based off real images:</a:t>
            </a:r>
          </a:p>
          <a:p>
            <a:pPr lvl="1"/>
            <a:r>
              <a:rPr lang="en-US" sz="1900"/>
              <a:t>Sunrise- </a:t>
            </a:r>
            <a:r>
              <a:rPr lang="en-US" sz="1900" b="1"/>
              <a:t>98%</a:t>
            </a:r>
          </a:p>
          <a:p>
            <a:pPr lvl="1"/>
            <a:r>
              <a:rPr lang="en-US" sz="1900"/>
              <a:t>Shine- </a:t>
            </a:r>
            <a:r>
              <a:rPr lang="en-US" sz="1900" b="1"/>
              <a:t>98%</a:t>
            </a:r>
          </a:p>
          <a:p>
            <a:pPr lvl="1"/>
            <a:r>
              <a:rPr lang="en-US" sz="1900"/>
              <a:t>Rain- </a:t>
            </a:r>
            <a:r>
              <a:rPr lang="en-US" sz="1900" b="1"/>
              <a:t>98%</a:t>
            </a:r>
          </a:p>
          <a:p>
            <a:pPr lvl="1"/>
            <a:r>
              <a:rPr lang="en-US" sz="1900"/>
              <a:t>Cloudy- </a:t>
            </a:r>
            <a:r>
              <a:rPr lang="en-US" sz="1900" b="1"/>
              <a:t>39% </a:t>
            </a:r>
          </a:p>
        </p:txBody>
      </p:sp>
    </p:spTree>
    <p:extLst>
      <p:ext uri="{BB962C8B-B14F-4D97-AF65-F5344CB8AC3E}">
        <p14:creationId xmlns:p14="http://schemas.microsoft.com/office/powerpoint/2010/main" val="49470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120C8-07E9-1981-1772-8F2A1B19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Three Thought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A7FCF-17C3-3E9F-F88E-9DD1411A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climate question is the most feasible for us to address?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A583-C3FB-A042-DC44-A8AA6E1B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TE 1 task: Detecting and classifying anomalous weather events </a:t>
            </a:r>
          </a:p>
        </p:txBody>
      </p:sp>
      <p:pic>
        <p:nvPicPr>
          <p:cNvPr id="2050" name="Picture 2" descr="House Flood Cartoon Vector Images (over 860)">
            <a:extLst>
              <a:ext uri="{FF2B5EF4-FFF2-40B4-BE49-F238E27FC236}">
                <a16:creationId xmlns:a16="http://schemas.microsoft.com/office/drawing/2014/main" id="{CCA3D651-0B53-4240-6F3C-B7959ADE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9" b="22043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3AAA-0B39-FDB3-116E-BEB92F977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Approach</a:t>
            </a:r>
            <a:r>
              <a:rPr lang="en-US" sz="1800" dirty="0"/>
              <a:t>: Utilize </a:t>
            </a:r>
            <a:r>
              <a:rPr lang="en-US" sz="1800" b="1" dirty="0"/>
              <a:t>random</a:t>
            </a:r>
            <a:r>
              <a:rPr lang="en-US" sz="1800" dirty="0"/>
              <a:t> </a:t>
            </a:r>
            <a:r>
              <a:rPr lang="en-US" sz="1800" b="1" dirty="0"/>
              <a:t>forests</a:t>
            </a:r>
            <a:r>
              <a:rPr lang="en-US" sz="1800" dirty="0"/>
              <a:t> to detect important anomaly variables and use </a:t>
            </a:r>
            <a:r>
              <a:rPr lang="en-US" sz="1800" b="1" dirty="0"/>
              <a:t>CNNs</a:t>
            </a:r>
            <a:r>
              <a:rPr lang="en-US" sz="1800" dirty="0"/>
              <a:t> to understand visual patterns associated with these events.</a:t>
            </a:r>
          </a:p>
          <a:p>
            <a:r>
              <a:rPr lang="en-US" sz="1800" b="1" dirty="0"/>
              <a:t>Data Bias</a:t>
            </a:r>
            <a:r>
              <a:rPr lang="en-US" sz="1800" dirty="0"/>
              <a:t>: Regional underrepresentation for satellite imagery or data collection for financial or other circumstantial reasons.</a:t>
            </a:r>
          </a:p>
          <a:p>
            <a:r>
              <a:rPr lang="en-US" sz="1800" b="1" dirty="0"/>
              <a:t>Findings</a:t>
            </a:r>
            <a:r>
              <a:rPr lang="en-US" sz="1800" dirty="0"/>
              <a:t>: my decision tree model is able to correctly classify weather conditions across all weather stations </a:t>
            </a:r>
            <a:r>
              <a:rPr lang="en-US" sz="1800" b="1" dirty="0"/>
              <a:t>93% of the time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97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731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Predicting Climate Change for ClimateWins: Final Report</vt:lpstr>
      <vt:lpstr>Agenda</vt:lpstr>
      <vt:lpstr>Objective</vt:lpstr>
      <vt:lpstr>Machine Learning Overview</vt:lpstr>
      <vt:lpstr>Random Forests</vt:lpstr>
      <vt:lpstr>Convolutional &amp; Recurrent Neural Networks</vt:lpstr>
      <vt:lpstr>Generative Adversarial Networks (GANs)</vt:lpstr>
      <vt:lpstr>Three Thought Experiments</vt:lpstr>
      <vt:lpstr>TE 1 task: Detecting and classifying anomalous weather events </vt:lpstr>
      <vt:lpstr>TE 2 task: Assessing trends in anomalous weather events</vt:lpstr>
      <vt:lpstr>TE 3 task: Identifying safe areas to live based on climate trends over the next 5-10 years</vt:lpstr>
      <vt:lpstr>Social and Ethical Considerations</vt:lpstr>
      <vt:lpstr>Recommendation and 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Phillips</dc:creator>
  <cp:lastModifiedBy>John Phillips</cp:lastModifiedBy>
  <cp:revision>57</cp:revision>
  <dcterms:created xsi:type="dcterms:W3CDTF">2024-11-05T20:49:51Z</dcterms:created>
  <dcterms:modified xsi:type="dcterms:W3CDTF">2024-11-11T23:46:41Z</dcterms:modified>
</cp:coreProperties>
</file>