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8" r:id="rId10"/>
    <p:sldId id="264" r:id="rId11"/>
    <p:sldId id="269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1B5B3-FD49-4B8A-832F-652674C05F47}" v="8" dt="2024-08-28T19:14:44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hillips" userId="dbfe0c94fe5fd597" providerId="LiveId" clId="{4D51B5B3-FD49-4B8A-832F-652674C05F47}"/>
    <pc:docChg chg="undo custSel addSld delSld modSld sldOrd addMainMaster delMainMaster">
      <pc:chgData name="John Phillips" userId="dbfe0c94fe5fd597" providerId="LiveId" clId="{4D51B5B3-FD49-4B8A-832F-652674C05F47}" dt="2024-08-28T20:18:50.913" v="5290" actId="113"/>
      <pc:docMkLst>
        <pc:docMk/>
      </pc:docMkLst>
      <pc:sldChg chg="addSp delSp modSp mod setBg modClrScheme addAnim delAnim chgLayout">
        <pc:chgData name="John Phillips" userId="dbfe0c94fe5fd597" providerId="LiveId" clId="{4D51B5B3-FD49-4B8A-832F-652674C05F47}" dt="2024-08-28T19:39:53.198" v="5246" actId="26606"/>
        <pc:sldMkLst>
          <pc:docMk/>
          <pc:sldMk cId="4198855103" sldId="256"/>
        </pc:sldMkLst>
        <pc:spChg chg="mod">
          <ac:chgData name="John Phillips" userId="dbfe0c94fe5fd597" providerId="LiveId" clId="{4D51B5B3-FD49-4B8A-832F-652674C05F47}" dt="2024-08-28T19:39:53.198" v="5246" actId="26606"/>
          <ac:spMkLst>
            <pc:docMk/>
            <pc:sldMk cId="4198855103" sldId="256"/>
            <ac:spMk id="2" creationId="{FA8C4DEC-91B8-57DF-C75C-AE5B2FB8D3D2}"/>
          </ac:spMkLst>
        </pc:spChg>
        <pc:spChg chg="mod">
          <ac:chgData name="John Phillips" userId="dbfe0c94fe5fd597" providerId="LiveId" clId="{4D51B5B3-FD49-4B8A-832F-652674C05F47}" dt="2024-08-28T19:39:53.198" v="5246" actId="26606"/>
          <ac:spMkLst>
            <pc:docMk/>
            <pc:sldMk cId="4198855103" sldId="256"/>
            <ac:spMk id="3" creationId="{4171FE49-5BFE-DB6B-E414-EAAE0E60E633}"/>
          </ac:spMkLst>
        </pc:spChg>
        <pc:spChg chg="add">
          <ac:chgData name="John Phillips" userId="dbfe0c94fe5fd597" providerId="LiveId" clId="{4D51B5B3-FD49-4B8A-832F-652674C05F47}" dt="2024-08-28T19:39:53.198" v="5246" actId="26606"/>
          <ac:spMkLst>
            <pc:docMk/>
            <pc:sldMk cId="4198855103" sldId="256"/>
            <ac:spMk id="8" creationId="{4522B21E-B2B9-4C72-9A71-C87EFD137480}"/>
          </ac:spMkLst>
        </pc:spChg>
        <pc:spChg chg="add del">
          <ac:chgData name="John Phillips" userId="dbfe0c94fe5fd597" providerId="LiveId" clId="{4D51B5B3-FD49-4B8A-832F-652674C05F47}" dt="2024-08-28T17:27:56.807" v="5" actId="26606"/>
          <ac:spMkLst>
            <pc:docMk/>
            <pc:sldMk cId="4198855103" sldId="256"/>
            <ac:spMk id="9" creationId="{9B45BA4C-9B54-4496-821F-9E0985CA984D}"/>
          </ac:spMkLst>
        </pc:spChg>
        <pc:spChg chg="add">
          <ac:chgData name="John Phillips" userId="dbfe0c94fe5fd597" providerId="LiveId" clId="{4D51B5B3-FD49-4B8A-832F-652674C05F47}" dt="2024-08-28T19:39:53.198" v="5246" actId="26606"/>
          <ac:spMkLst>
            <pc:docMk/>
            <pc:sldMk cId="4198855103" sldId="256"/>
            <ac:spMk id="10" creationId="{5EB7D2A2-F448-44D4-938C-DC84CBCB3B1E}"/>
          </ac:spMkLst>
        </pc:spChg>
        <pc:spChg chg="add">
          <ac:chgData name="John Phillips" userId="dbfe0c94fe5fd597" providerId="LiveId" clId="{4D51B5B3-FD49-4B8A-832F-652674C05F47}" dt="2024-08-28T19:39:53.198" v="5246" actId="26606"/>
          <ac:spMkLst>
            <pc:docMk/>
            <pc:sldMk cId="4198855103" sldId="256"/>
            <ac:spMk id="12" creationId="{871AEA07-1E14-44B4-8E55-64EF049CD66F}"/>
          </ac:spMkLst>
        </pc:spChg>
        <pc:picChg chg="add del">
          <ac:chgData name="John Phillips" userId="dbfe0c94fe5fd597" providerId="LiveId" clId="{4D51B5B3-FD49-4B8A-832F-652674C05F47}" dt="2024-08-28T17:27:56.807" v="5" actId="26606"/>
          <ac:picMkLst>
            <pc:docMk/>
            <pc:sldMk cId="4198855103" sldId="256"/>
            <ac:picMk id="4" creationId="{FCCD1EC7-C537-86CC-2E43-126C352BAF45}"/>
          </ac:picMkLst>
        </pc:picChg>
        <pc:cxnChg chg="add">
          <ac:chgData name="John Phillips" userId="dbfe0c94fe5fd597" providerId="LiveId" clId="{4D51B5B3-FD49-4B8A-832F-652674C05F47}" dt="2024-08-28T19:39:53.198" v="5246" actId="26606"/>
          <ac:cxnSpMkLst>
            <pc:docMk/>
            <pc:sldMk cId="4198855103" sldId="256"/>
            <ac:cxnSpMk id="14" creationId="{F7C8EA93-3210-4C62-99E9-153C275E3A87}"/>
          </ac:cxnSpMkLst>
        </pc:cxnChg>
      </pc:sldChg>
      <pc:sldChg chg="new del">
        <pc:chgData name="John Phillips" userId="dbfe0c94fe5fd597" providerId="LiveId" clId="{4D51B5B3-FD49-4B8A-832F-652674C05F47}" dt="2024-08-28T17:27:55.983" v="4" actId="680"/>
        <pc:sldMkLst>
          <pc:docMk/>
          <pc:sldMk cId="561555914" sldId="257"/>
        </pc:sldMkLst>
      </pc:sldChg>
      <pc:sldChg chg="addSp delSp modSp new mod setBg">
        <pc:chgData name="John Phillips" userId="dbfe0c94fe5fd597" providerId="LiveId" clId="{4D51B5B3-FD49-4B8A-832F-652674C05F47}" dt="2024-08-28T19:40:25.097" v="5254" actId="26606"/>
        <pc:sldMkLst>
          <pc:docMk/>
          <pc:sldMk cId="3642722012" sldId="257"/>
        </pc:sldMkLst>
        <pc:spChg chg="mod">
          <ac:chgData name="John Phillips" userId="dbfe0c94fe5fd597" providerId="LiveId" clId="{4D51B5B3-FD49-4B8A-832F-652674C05F47}" dt="2024-08-28T19:40:25.097" v="5254" actId="26606"/>
          <ac:spMkLst>
            <pc:docMk/>
            <pc:sldMk cId="3642722012" sldId="257"/>
            <ac:spMk id="2" creationId="{39CBDE7E-A064-3AB9-5C8B-74467A4A7C1D}"/>
          </ac:spMkLst>
        </pc:spChg>
        <pc:spChg chg="add mod">
          <ac:chgData name="John Phillips" userId="dbfe0c94fe5fd597" providerId="LiveId" clId="{4D51B5B3-FD49-4B8A-832F-652674C05F47}" dt="2024-08-28T19:40:25.097" v="5254" actId="26606"/>
          <ac:spMkLst>
            <pc:docMk/>
            <pc:sldMk cId="3642722012" sldId="257"/>
            <ac:spMk id="5" creationId="{2AE1F07D-0EB3-B251-F0C6-1D735F59E8B1}"/>
          </ac:spMkLst>
        </pc:spChg>
        <pc:spChg chg="add del">
          <ac:chgData name="John Phillips" userId="dbfe0c94fe5fd597" providerId="LiveId" clId="{4D51B5B3-FD49-4B8A-832F-652674C05F47}" dt="2024-08-28T19:40:13.234" v="5249" actId="26606"/>
          <ac:spMkLst>
            <pc:docMk/>
            <pc:sldMk cId="3642722012" sldId="257"/>
            <ac:spMk id="10" creationId="{201CC55D-ED54-4C5C-95E6-10947BD1103B}"/>
          </ac:spMkLst>
        </pc:spChg>
        <pc:spChg chg="add del">
          <ac:chgData name="John Phillips" userId="dbfe0c94fe5fd597" providerId="LiveId" clId="{4D51B5B3-FD49-4B8A-832F-652674C05F47}" dt="2024-08-28T19:40:25.087" v="5253" actId="26606"/>
          <ac:spMkLst>
            <pc:docMk/>
            <pc:sldMk cId="3642722012" sldId="257"/>
            <ac:spMk id="14" creationId="{E659831F-0D9A-4C63-9EBB-8435B85A440F}"/>
          </ac:spMkLst>
        </pc:spChg>
        <pc:spChg chg="add del">
          <ac:chgData name="John Phillips" userId="dbfe0c94fe5fd597" providerId="LiveId" clId="{4D51B5B3-FD49-4B8A-832F-652674C05F47}" dt="2024-08-28T19:40:13.234" v="5249" actId="26606"/>
          <ac:spMkLst>
            <pc:docMk/>
            <pc:sldMk cId="3642722012" sldId="257"/>
            <ac:spMk id="16" creationId="{3873B707-463F-40B0-8227-E8CC6C67EB25}"/>
          </ac:spMkLst>
        </pc:spChg>
        <pc:spChg chg="add del">
          <ac:chgData name="John Phillips" userId="dbfe0c94fe5fd597" providerId="LiveId" clId="{4D51B5B3-FD49-4B8A-832F-652674C05F47}" dt="2024-08-28T19:40:13.234" v="5249" actId="26606"/>
          <ac:spMkLst>
            <pc:docMk/>
            <pc:sldMk cId="3642722012" sldId="257"/>
            <ac:spMk id="18" creationId="{C13237C8-E62C-4F0D-A318-BD6FB6C2D138}"/>
          </ac:spMkLst>
        </pc:spChg>
        <pc:spChg chg="add del">
          <ac:chgData name="John Phillips" userId="dbfe0c94fe5fd597" providerId="LiveId" clId="{4D51B5B3-FD49-4B8A-832F-652674C05F47}" dt="2024-08-28T19:40:13.234" v="5249" actId="26606"/>
          <ac:spMkLst>
            <pc:docMk/>
            <pc:sldMk cId="3642722012" sldId="257"/>
            <ac:spMk id="20" creationId="{19C9EAEA-39D0-4B0E-A0EB-51E7B26740B1}"/>
          </ac:spMkLst>
        </pc:spChg>
        <pc:spChg chg="add del">
          <ac:chgData name="John Phillips" userId="dbfe0c94fe5fd597" providerId="LiveId" clId="{4D51B5B3-FD49-4B8A-832F-652674C05F47}" dt="2024-08-28T19:40:16.237" v="5251" actId="26606"/>
          <ac:spMkLst>
            <pc:docMk/>
            <pc:sldMk cId="3642722012" sldId="257"/>
            <ac:spMk id="22" creationId="{058A14AF-9FB5-4CC7-BA35-E8E85D3EDF0E}"/>
          </ac:spMkLst>
        </pc:spChg>
        <pc:spChg chg="add del">
          <ac:chgData name="John Phillips" userId="dbfe0c94fe5fd597" providerId="LiveId" clId="{4D51B5B3-FD49-4B8A-832F-652674C05F47}" dt="2024-08-28T19:40:16.237" v="5251" actId="26606"/>
          <ac:spMkLst>
            <pc:docMk/>
            <pc:sldMk cId="3642722012" sldId="257"/>
            <ac:spMk id="23" creationId="{3A9A4357-BD1D-4622-A4FE-766E6AB8DE84}"/>
          </ac:spMkLst>
        </pc:spChg>
        <pc:spChg chg="add del">
          <ac:chgData name="John Phillips" userId="dbfe0c94fe5fd597" providerId="LiveId" clId="{4D51B5B3-FD49-4B8A-832F-652674C05F47}" dt="2024-08-28T19:40:16.237" v="5251" actId="26606"/>
          <ac:spMkLst>
            <pc:docMk/>
            <pc:sldMk cId="3642722012" sldId="257"/>
            <ac:spMk id="24" creationId="{E659831F-0D9A-4C63-9EBB-8435B85A440F}"/>
          </ac:spMkLst>
        </pc:spChg>
        <pc:spChg chg="add del">
          <ac:chgData name="John Phillips" userId="dbfe0c94fe5fd597" providerId="LiveId" clId="{4D51B5B3-FD49-4B8A-832F-652674C05F47}" dt="2024-08-28T19:40:16.237" v="5251" actId="26606"/>
          <ac:spMkLst>
            <pc:docMk/>
            <pc:sldMk cId="3642722012" sldId="257"/>
            <ac:spMk id="25" creationId="{E6995CE5-F890-4ABA-82A2-26507CE8D2A3}"/>
          </ac:spMkLst>
        </pc:spChg>
        <pc:spChg chg="add del">
          <ac:chgData name="John Phillips" userId="dbfe0c94fe5fd597" providerId="LiveId" clId="{4D51B5B3-FD49-4B8A-832F-652674C05F47}" dt="2024-08-28T19:40:25.087" v="5253" actId="26606"/>
          <ac:spMkLst>
            <pc:docMk/>
            <pc:sldMk cId="3642722012" sldId="257"/>
            <ac:spMk id="27" creationId="{117AB3D3-3C9C-4DED-809A-78734805B895}"/>
          </ac:spMkLst>
        </pc:spChg>
        <pc:spChg chg="add del">
          <ac:chgData name="John Phillips" userId="dbfe0c94fe5fd597" providerId="LiveId" clId="{4D51B5B3-FD49-4B8A-832F-652674C05F47}" dt="2024-08-28T19:40:25.087" v="5253" actId="26606"/>
          <ac:spMkLst>
            <pc:docMk/>
            <pc:sldMk cId="3642722012" sldId="257"/>
            <ac:spMk id="28" creationId="{3A9A4357-BD1D-4622-A4FE-766E6AB8DE84}"/>
          </ac:spMkLst>
        </pc:spChg>
        <pc:spChg chg="add del">
          <ac:chgData name="John Phillips" userId="dbfe0c94fe5fd597" providerId="LiveId" clId="{4D51B5B3-FD49-4B8A-832F-652674C05F47}" dt="2024-08-28T19:40:25.087" v="5253" actId="26606"/>
          <ac:spMkLst>
            <pc:docMk/>
            <pc:sldMk cId="3642722012" sldId="257"/>
            <ac:spMk id="29" creationId="{E6995CE5-F890-4ABA-82A2-26507CE8D2A3}"/>
          </ac:spMkLst>
        </pc:spChg>
        <pc:spChg chg="add">
          <ac:chgData name="John Phillips" userId="dbfe0c94fe5fd597" providerId="LiveId" clId="{4D51B5B3-FD49-4B8A-832F-652674C05F47}" dt="2024-08-28T19:40:25.097" v="5254" actId="26606"/>
          <ac:spMkLst>
            <pc:docMk/>
            <pc:sldMk cId="3642722012" sldId="257"/>
            <ac:spMk id="31" creationId="{058A14AF-9FB5-4CC7-BA35-E8E85D3EDF0E}"/>
          </ac:spMkLst>
        </pc:spChg>
        <pc:spChg chg="add">
          <ac:chgData name="John Phillips" userId="dbfe0c94fe5fd597" providerId="LiveId" clId="{4D51B5B3-FD49-4B8A-832F-652674C05F47}" dt="2024-08-28T19:40:25.097" v="5254" actId="26606"/>
          <ac:spMkLst>
            <pc:docMk/>
            <pc:sldMk cId="3642722012" sldId="257"/>
            <ac:spMk id="32" creationId="{3A9A4357-BD1D-4622-A4FE-766E6AB8DE84}"/>
          </ac:spMkLst>
        </pc:spChg>
        <pc:spChg chg="add">
          <ac:chgData name="John Phillips" userId="dbfe0c94fe5fd597" providerId="LiveId" clId="{4D51B5B3-FD49-4B8A-832F-652674C05F47}" dt="2024-08-28T19:40:25.097" v="5254" actId="26606"/>
          <ac:spMkLst>
            <pc:docMk/>
            <pc:sldMk cId="3642722012" sldId="257"/>
            <ac:spMk id="33" creationId="{E659831F-0D9A-4C63-9EBB-8435B85A440F}"/>
          </ac:spMkLst>
        </pc:spChg>
        <pc:spChg chg="add">
          <ac:chgData name="John Phillips" userId="dbfe0c94fe5fd597" providerId="LiveId" clId="{4D51B5B3-FD49-4B8A-832F-652674C05F47}" dt="2024-08-28T19:40:25.097" v="5254" actId="26606"/>
          <ac:spMkLst>
            <pc:docMk/>
            <pc:sldMk cId="3642722012" sldId="257"/>
            <ac:spMk id="34" creationId="{E6995CE5-F890-4ABA-82A2-26507CE8D2A3}"/>
          </ac:spMkLst>
        </pc:spChg>
        <pc:grpChg chg="add del">
          <ac:chgData name="John Phillips" userId="dbfe0c94fe5fd597" providerId="LiveId" clId="{4D51B5B3-FD49-4B8A-832F-652674C05F47}" dt="2024-08-28T19:40:13.234" v="5249" actId="26606"/>
          <ac:grpSpMkLst>
            <pc:docMk/>
            <pc:sldMk cId="3642722012" sldId="257"/>
            <ac:grpSpMk id="12" creationId="{1DE889C7-FAD6-4397-98E2-05D503484459}"/>
          </ac:grpSpMkLst>
        </pc:grpChg>
        <pc:picChg chg="add mod ord">
          <ac:chgData name="John Phillips" userId="dbfe0c94fe5fd597" providerId="LiveId" clId="{4D51B5B3-FD49-4B8A-832F-652674C05F47}" dt="2024-08-28T19:40:25.097" v="5254" actId="26606"/>
          <ac:picMkLst>
            <pc:docMk/>
            <pc:sldMk cId="3642722012" sldId="257"/>
            <ac:picMk id="4" creationId="{89FDAA36-3578-DE67-2000-2230D66B7C61}"/>
          </ac:picMkLst>
        </pc:picChg>
      </pc:sldChg>
      <pc:sldChg chg="addSp modSp add mod ord setBg">
        <pc:chgData name="John Phillips" userId="dbfe0c94fe5fd597" providerId="LiveId" clId="{4D51B5B3-FD49-4B8A-832F-652674C05F47}" dt="2024-08-28T19:39:57.847" v="5247" actId="26606"/>
        <pc:sldMkLst>
          <pc:docMk/>
          <pc:sldMk cId="2930224789" sldId="258"/>
        </pc:sldMkLst>
        <pc:spChg chg="mod">
          <ac:chgData name="John Phillips" userId="dbfe0c94fe5fd597" providerId="LiveId" clId="{4D51B5B3-FD49-4B8A-832F-652674C05F47}" dt="2024-08-28T19:39:57.847" v="5247" actId="26606"/>
          <ac:spMkLst>
            <pc:docMk/>
            <pc:sldMk cId="2930224789" sldId="258"/>
            <ac:spMk id="2" creationId="{D589454D-7E56-EC25-84C3-30F8F5ABF6D5}"/>
          </ac:spMkLst>
        </pc:spChg>
        <pc:spChg chg="mod">
          <ac:chgData name="John Phillips" userId="dbfe0c94fe5fd597" providerId="LiveId" clId="{4D51B5B3-FD49-4B8A-832F-652674C05F47}" dt="2024-08-28T19:39:57.847" v="5247" actId="26606"/>
          <ac:spMkLst>
            <pc:docMk/>
            <pc:sldMk cId="2930224789" sldId="258"/>
            <ac:spMk id="3" creationId="{1B44A221-0501-B6CA-93AC-01E18DD75122}"/>
          </ac:spMkLst>
        </pc:spChg>
        <pc:spChg chg="add">
          <ac:chgData name="John Phillips" userId="dbfe0c94fe5fd597" providerId="LiveId" clId="{4D51B5B3-FD49-4B8A-832F-652674C05F47}" dt="2024-08-28T19:39:57.847" v="5247" actId="26606"/>
          <ac:spMkLst>
            <pc:docMk/>
            <pc:sldMk cId="2930224789" sldId="258"/>
            <ac:spMk id="8" creationId="{DBF61EA3-B236-439E-9C0B-340980D56BEE}"/>
          </ac:spMkLst>
        </pc:spChg>
        <pc:spChg chg="add">
          <ac:chgData name="John Phillips" userId="dbfe0c94fe5fd597" providerId="LiveId" clId="{4D51B5B3-FD49-4B8A-832F-652674C05F47}" dt="2024-08-28T19:39:57.847" v="5247" actId="26606"/>
          <ac:spMkLst>
            <pc:docMk/>
            <pc:sldMk cId="2930224789" sldId="258"/>
            <ac:spMk id="14" creationId="{E659831F-0D9A-4C63-9EBB-8435B85A440F}"/>
          </ac:spMkLst>
        </pc:spChg>
        <pc:grpChg chg="add">
          <ac:chgData name="John Phillips" userId="dbfe0c94fe5fd597" providerId="LiveId" clId="{4D51B5B3-FD49-4B8A-832F-652674C05F47}" dt="2024-08-28T19:39:57.847" v="5247" actId="26606"/>
          <ac:grpSpMkLst>
            <pc:docMk/>
            <pc:sldMk cId="2930224789" sldId="258"/>
            <ac:grpSpMk id="10" creationId="{28FAF094-D087-493F-8DF9-A486C2D6BBAA}"/>
          </ac:grpSpMkLst>
        </pc:grpChg>
      </pc:sldChg>
      <pc:sldChg chg="addSp delSp modSp new mod setBg">
        <pc:chgData name="John Phillips" userId="dbfe0c94fe5fd597" providerId="LiveId" clId="{4D51B5B3-FD49-4B8A-832F-652674C05F47}" dt="2024-08-28T19:41:10.764" v="5269" actId="26606"/>
        <pc:sldMkLst>
          <pc:docMk/>
          <pc:sldMk cId="3476483786" sldId="259"/>
        </pc:sldMkLst>
        <pc:spChg chg="mod">
          <ac:chgData name="John Phillips" userId="dbfe0c94fe5fd597" providerId="LiveId" clId="{4D51B5B3-FD49-4B8A-832F-652674C05F47}" dt="2024-08-28T19:41:10.764" v="5269" actId="26606"/>
          <ac:spMkLst>
            <pc:docMk/>
            <pc:sldMk cId="3476483786" sldId="259"/>
            <ac:spMk id="2" creationId="{218AD3DF-9060-B28D-E190-4B027B25A4AF}"/>
          </ac:spMkLst>
        </pc:spChg>
        <pc:spChg chg="add mod">
          <ac:chgData name="John Phillips" userId="dbfe0c94fe5fd597" providerId="LiveId" clId="{4D51B5B3-FD49-4B8A-832F-652674C05F47}" dt="2024-08-28T19:41:10.764" v="5269" actId="26606"/>
          <ac:spMkLst>
            <pc:docMk/>
            <pc:sldMk cId="3476483786" sldId="259"/>
            <ac:spMk id="5" creationId="{4F6917E3-729C-17A9-6E77-2F1CE966BBE3}"/>
          </ac:spMkLst>
        </pc:spChg>
        <pc:spChg chg="add del">
          <ac:chgData name="John Phillips" userId="dbfe0c94fe5fd597" providerId="LiveId" clId="{4D51B5B3-FD49-4B8A-832F-652674C05F47}" dt="2024-08-28T19:40:51.212" v="5258" actId="26606"/>
          <ac:spMkLst>
            <pc:docMk/>
            <pc:sldMk cId="3476483786" sldId="259"/>
            <ac:spMk id="10" creationId="{2F687420-BEB4-45CD-8226-339BE553B8E6}"/>
          </ac:spMkLst>
        </pc:spChg>
        <pc:spChg chg="add del">
          <ac:chgData name="John Phillips" userId="dbfe0c94fe5fd597" providerId="LiveId" clId="{4D51B5B3-FD49-4B8A-832F-652674C05F47}" dt="2024-08-28T19:40:51.212" v="5258" actId="26606"/>
          <ac:spMkLst>
            <pc:docMk/>
            <pc:sldMk cId="3476483786" sldId="259"/>
            <ac:spMk id="12" creationId="{169CC832-2974-4E8D-90ED-3E2941BA7336}"/>
          </ac:spMkLst>
        </pc:spChg>
        <pc:spChg chg="add del">
          <ac:chgData name="John Phillips" userId="dbfe0c94fe5fd597" providerId="LiveId" clId="{4D51B5B3-FD49-4B8A-832F-652674C05F47}" dt="2024-08-28T19:40:51.212" v="5258" actId="26606"/>
          <ac:spMkLst>
            <pc:docMk/>
            <pc:sldMk cId="3476483786" sldId="259"/>
            <ac:spMk id="14" creationId="{55222F96-971A-4F90-B841-6BAB416C7AC1}"/>
          </ac:spMkLst>
        </pc:spChg>
        <pc:spChg chg="add del">
          <ac:chgData name="John Phillips" userId="dbfe0c94fe5fd597" providerId="LiveId" clId="{4D51B5B3-FD49-4B8A-832F-652674C05F47}" dt="2024-08-28T19:40:51.212" v="5258" actId="26606"/>
          <ac:spMkLst>
            <pc:docMk/>
            <pc:sldMk cId="3476483786" sldId="259"/>
            <ac:spMk id="16" creationId="{08980754-6F4B-43C9-B9BE-127B6BED6586}"/>
          </ac:spMkLst>
        </pc:spChg>
        <pc:spChg chg="add del">
          <ac:chgData name="John Phillips" userId="dbfe0c94fe5fd597" providerId="LiveId" clId="{4D51B5B3-FD49-4B8A-832F-652674C05F47}" dt="2024-08-28T19:40:51.212" v="5258" actId="26606"/>
          <ac:spMkLst>
            <pc:docMk/>
            <pc:sldMk cId="3476483786" sldId="259"/>
            <ac:spMk id="18" creationId="{2C1BBA94-3F40-40AA-8BB9-E69E25E537C1}"/>
          </ac:spMkLst>
        </pc:spChg>
        <pc:spChg chg="add del">
          <ac:chgData name="John Phillips" userId="dbfe0c94fe5fd597" providerId="LiveId" clId="{4D51B5B3-FD49-4B8A-832F-652674C05F47}" dt="2024-08-28T19:40:53.128" v="5260" actId="26606"/>
          <ac:spMkLst>
            <pc:docMk/>
            <pc:sldMk cId="3476483786" sldId="259"/>
            <ac:spMk id="20" creationId="{DBC6133C-0615-4CE4-9132-37E609A9BDFA}"/>
          </ac:spMkLst>
        </pc:spChg>
        <pc:spChg chg="add del">
          <ac:chgData name="John Phillips" userId="dbfe0c94fe5fd597" providerId="LiveId" clId="{4D51B5B3-FD49-4B8A-832F-652674C05F47}" dt="2024-08-28T19:40:53.128" v="5260" actId="26606"/>
          <ac:spMkLst>
            <pc:docMk/>
            <pc:sldMk cId="3476483786" sldId="259"/>
            <ac:spMk id="21" creationId="{169CC832-2974-4E8D-90ED-3E2941BA7336}"/>
          </ac:spMkLst>
        </pc:spChg>
        <pc:spChg chg="add del">
          <ac:chgData name="John Phillips" userId="dbfe0c94fe5fd597" providerId="LiveId" clId="{4D51B5B3-FD49-4B8A-832F-652674C05F47}" dt="2024-08-28T19:40:53.128" v="5260" actId="26606"/>
          <ac:spMkLst>
            <pc:docMk/>
            <pc:sldMk cId="3476483786" sldId="259"/>
            <ac:spMk id="22" creationId="{55222F96-971A-4F90-B841-6BAB416C7AC1}"/>
          </ac:spMkLst>
        </pc:spChg>
        <pc:spChg chg="add del">
          <ac:chgData name="John Phillips" userId="dbfe0c94fe5fd597" providerId="LiveId" clId="{4D51B5B3-FD49-4B8A-832F-652674C05F47}" dt="2024-08-28T19:40:53.128" v="5260" actId="26606"/>
          <ac:spMkLst>
            <pc:docMk/>
            <pc:sldMk cId="3476483786" sldId="259"/>
            <ac:spMk id="23" creationId="{08980754-6F4B-43C9-B9BE-127B6BED6586}"/>
          </ac:spMkLst>
        </pc:spChg>
        <pc:spChg chg="add del">
          <ac:chgData name="John Phillips" userId="dbfe0c94fe5fd597" providerId="LiveId" clId="{4D51B5B3-FD49-4B8A-832F-652674C05F47}" dt="2024-08-28T19:40:53.128" v="5260" actId="26606"/>
          <ac:spMkLst>
            <pc:docMk/>
            <pc:sldMk cId="3476483786" sldId="259"/>
            <ac:spMk id="24" creationId="{2C1BBA94-3F40-40AA-8BB9-E69E25E537C1}"/>
          </ac:spMkLst>
        </pc:spChg>
        <pc:spChg chg="add del">
          <ac:chgData name="John Phillips" userId="dbfe0c94fe5fd597" providerId="LiveId" clId="{4D51B5B3-FD49-4B8A-832F-652674C05F47}" dt="2024-08-28T19:40:55.295" v="5262" actId="26606"/>
          <ac:spMkLst>
            <pc:docMk/>
            <pc:sldMk cId="3476483786" sldId="259"/>
            <ac:spMk id="26" creationId="{058A14AF-9FB5-4CC7-BA35-E8E85D3EDF0E}"/>
          </ac:spMkLst>
        </pc:spChg>
        <pc:spChg chg="add del">
          <ac:chgData name="John Phillips" userId="dbfe0c94fe5fd597" providerId="LiveId" clId="{4D51B5B3-FD49-4B8A-832F-652674C05F47}" dt="2024-08-28T19:40:55.295" v="5262" actId="26606"/>
          <ac:spMkLst>
            <pc:docMk/>
            <pc:sldMk cId="3476483786" sldId="259"/>
            <ac:spMk id="27" creationId="{3A9A4357-BD1D-4622-A4FE-766E6AB8DE84}"/>
          </ac:spMkLst>
        </pc:spChg>
        <pc:spChg chg="add del">
          <ac:chgData name="John Phillips" userId="dbfe0c94fe5fd597" providerId="LiveId" clId="{4D51B5B3-FD49-4B8A-832F-652674C05F47}" dt="2024-08-28T19:40:55.295" v="5262" actId="26606"/>
          <ac:spMkLst>
            <pc:docMk/>
            <pc:sldMk cId="3476483786" sldId="259"/>
            <ac:spMk id="28" creationId="{E659831F-0D9A-4C63-9EBB-8435B85A440F}"/>
          </ac:spMkLst>
        </pc:spChg>
        <pc:spChg chg="add del">
          <ac:chgData name="John Phillips" userId="dbfe0c94fe5fd597" providerId="LiveId" clId="{4D51B5B3-FD49-4B8A-832F-652674C05F47}" dt="2024-08-28T19:40:55.295" v="5262" actId="26606"/>
          <ac:spMkLst>
            <pc:docMk/>
            <pc:sldMk cId="3476483786" sldId="259"/>
            <ac:spMk id="29" creationId="{E6995CE5-F890-4ABA-82A2-26507CE8D2A3}"/>
          </ac:spMkLst>
        </pc:spChg>
        <pc:spChg chg="add del">
          <ac:chgData name="John Phillips" userId="dbfe0c94fe5fd597" providerId="LiveId" clId="{4D51B5B3-FD49-4B8A-832F-652674C05F47}" dt="2024-08-28T19:40:58.815" v="5264" actId="26606"/>
          <ac:spMkLst>
            <pc:docMk/>
            <pc:sldMk cId="3476483786" sldId="259"/>
            <ac:spMk id="31" creationId="{201CC55D-ED54-4C5C-95E6-10947BD1103B}"/>
          </ac:spMkLst>
        </pc:spChg>
        <pc:spChg chg="add del">
          <ac:chgData name="John Phillips" userId="dbfe0c94fe5fd597" providerId="LiveId" clId="{4D51B5B3-FD49-4B8A-832F-652674C05F47}" dt="2024-08-28T19:40:58.815" v="5264" actId="26606"/>
          <ac:spMkLst>
            <pc:docMk/>
            <pc:sldMk cId="3476483786" sldId="259"/>
            <ac:spMk id="34" creationId="{3873B707-463F-40B0-8227-E8CC6C67EB25}"/>
          </ac:spMkLst>
        </pc:spChg>
        <pc:spChg chg="add del">
          <ac:chgData name="John Phillips" userId="dbfe0c94fe5fd597" providerId="LiveId" clId="{4D51B5B3-FD49-4B8A-832F-652674C05F47}" dt="2024-08-28T19:40:58.815" v="5264" actId="26606"/>
          <ac:spMkLst>
            <pc:docMk/>
            <pc:sldMk cId="3476483786" sldId="259"/>
            <ac:spMk id="35" creationId="{C13237C8-E62C-4F0D-A318-BD6FB6C2D138}"/>
          </ac:spMkLst>
        </pc:spChg>
        <pc:spChg chg="add del">
          <ac:chgData name="John Phillips" userId="dbfe0c94fe5fd597" providerId="LiveId" clId="{4D51B5B3-FD49-4B8A-832F-652674C05F47}" dt="2024-08-28T19:40:58.815" v="5264" actId="26606"/>
          <ac:spMkLst>
            <pc:docMk/>
            <pc:sldMk cId="3476483786" sldId="259"/>
            <ac:spMk id="36" creationId="{19C9EAEA-39D0-4B0E-A0EB-51E7B26740B1}"/>
          </ac:spMkLst>
        </pc:spChg>
        <pc:spChg chg="add del">
          <ac:chgData name="John Phillips" userId="dbfe0c94fe5fd597" providerId="LiveId" clId="{4D51B5B3-FD49-4B8A-832F-652674C05F47}" dt="2024-08-28T19:41:06.284" v="5266" actId="26606"/>
          <ac:spMkLst>
            <pc:docMk/>
            <pc:sldMk cId="3476483786" sldId="259"/>
            <ac:spMk id="38" creationId="{117AB3D3-3C9C-4DED-809A-78734805B895}"/>
          </ac:spMkLst>
        </pc:spChg>
        <pc:spChg chg="add del">
          <ac:chgData name="John Phillips" userId="dbfe0c94fe5fd597" providerId="LiveId" clId="{4D51B5B3-FD49-4B8A-832F-652674C05F47}" dt="2024-08-28T19:41:06.284" v="5266" actId="26606"/>
          <ac:spMkLst>
            <pc:docMk/>
            <pc:sldMk cId="3476483786" sldId="259"/>
            <ac:spMk id="39" creationId="{3A9A4357-BD1D-4622-A4FE-766E6AB8DE84}"/>
          </ac:spMkLst>
        </pc:spChg>
        <pc:spChg chg="add del">
          <ac:chgData name="John Phillips" userId="dbfe0c94fe5fd597" providerId="LiveId" clId="{4D51B5B3-FD49-4B8A-832F-652674C05F47}" dt="2024-08-28T19:41:06.284" v="5266" actId="26606"/>
          <ac:spMkLst>
            <pc:docMk/>
            <pc:sldMk cId="3476483786" sldId="259"/>
            <ac:spMk id="40" creationId="{E659831F-0D9A-4C63-9EBB-8435B85A440F}"/>
          </ac:spMkLst>
        </pc:spChg>
        <pc:spChg chg="add del">
          <ac:chgData name="John Phillips" userId="dbfe0c94fe5fd597" providerId="LiveId" clId="{4D51B5B3-FD49-4B8A-832F-652674C05F47}" dt="2024-08-28T19:41:06.284" v="5266" actId="26606"/>
          <ac:spMkLst>
            <pc:docMk/>
            <pc:sldMk cId="3476483786" sldId="259"/>
            <ac:spMk id="41" creationId="{E6995CE5-F890-4ABA-82A2-26507CE8D2A3}"/>
          </ac:spMkLst>
        </pc:spChg>
        <pc:spChg chg="add del">
          <ac:chgData name="John Phillips" userId="dbfe0c94fe5fd597" providerId="LiveId" clId="{4D51B5B3-FD49-4B8A-832F-652674C05F47}" dt="2024-08-28T19:41:10.755" v="5268" actId="26606"/>
          <ac:spMkLst>
            <pc:docMk/>
            <pc:sldMk cId="3476483786" sldId="259"/>
            <ac:spMk id="43" creationId="{058A14AF-9FB5-4CC7-BA35-E8E85D3EDF0E}"/>
          </ac:spMkLst>
        </pc:spChg>
        <pc:spChg chg="add del">
          <ac:chgData name="John Phillips" userId="dbfe0c94fe5fd597" providerId="LiveId" clId="{4D51B5B3-FD49-4B8A-832F-652674C05F47}" dt="2024-08-28T19:41:10.755" v="5268" actId="26606"/>
          <ac:spMkLst>
            <pc:docMk/>
            <pc:sldMk cId="3476483786" sldId="259"/>
            <ac:spMk id="44" creationId="{3A9A4357-BD1D-4622-A4FE-766E6AB8DE84}"/>
          </ac:spMkLst>
        </pc:spChg>
        <pc:spChg chg="add del">
          <ac:chgData name="John Phillips" userId="dbfe0c94fe5fd597" providerId="LiveId" clId="{4D51B5B3-FD49-4B8A-832F-652674C05F47}" dt="2024-08-28T19:41:10.755" v="5268" actId="26606"/>
          <ac:spMkLst>
            <pc:docMk/>
            <pc:sldMk cId="3476483786" sldId="259"/>
            <ac:spMk id="45" creationId="{E659831F-0D9A-4C63-9EBB-8435B85A440F}"/>
          </ac:spMkLst>
        </pc:spChg>
        <pc:spChg chg="add del">
          <ac:chgData name="John Phillips" userId="dbfe0c94fe5fd597" providerId="LiveId" clId="{4D51B5B3-FD49-4B8A-832F-652674C05F47}" dt="2024-08-28T19:41:10.755" v="5268" actId="26606"/>
          <ac:spMkLst>
            <pc:docMk/>
            <pc:sldMk cId="3476483786" sldId="259"/>
            <ac:spMk id="46" creationId="{E6995CE5-F890-4ABA-82A2-26507CE8D2A3}"/>
          </ac:spMkLst>
        </pc:spChg>
        <pc:spChg chg="add">
          <ac:chgData name="John Phillips" userId="dbfe0c94fe5fd597" providerId="LiveId" clId="{4D51B5B3-FD49-4B8A-832F-652674C05F47}" dt="2024-08-28T19:41:10.764" v="5269" actId="26606"/>
          <ac:spMkLst>
            <pc:docMk/>
            <pc:sldMk cId="3476483786" sldId="259"/>
            <ac:spMk id="48" creationId="{DBC6133C-0615-4CE4-9132-37E609A9BDFA}"/>
          </ac:spMkLst>
        </pc:spChg>
        <pc:spChg chg="add">
          <ac:chgData name="John Phillips" userId="dbfe0c94fe5fd597" providerId="LiveId" clId="{4D51B5B3-FD49-4B8A-832F-652674C05F47}" dt="2024-08-28T19:41:10.764" v="5269" actId="26606"/>
          <ac:spMkLst>
            <pc:docMk/>
            <pc:sldMk cId="3476483786" sldId="259"/>
            <ac:spMk id="49" creationId="{169CC832-2974-4E8D-90ED-3E2941BA7336}"/>
          </ac:spMkLst>
        </pc:spChg>
        <pc:spChg chg="add">
          <ac:chgData name="John Phillips" userId="dbfe0c94fe5fd597" providerId="LiveId" clId="{4D51B5B3-FD49-4B8A-832F-652674C05F47}" dt="2024-08-28T19:41:10.764" v="5269" actId="26606"/>
          <ac:spMkLst>
            <pc:docMk/>
            <pc:sldMk cId="3476483786" sldId="259"/>
            <ac:spMk id="50" creationId="{55222F96-971A-4F90-B841-6BAB416C7AC1}"/>
          </ac:spMkLst>
        </pc:spChg>
        <pc:spChg chg="add">
          <ac:chgData name="John Phillips" userId="dbfe0c94fe5fd597" providerId="LiveId" clId="{4D51B5B3-FD49-4B8A-832F-652674C05F47}" dt="2024-08-28T19:41:10.764" v="5269" actId="26606"/>
          <ac:spMkLst>
            <pc:docMk/>
            <pc:sldMk cId="3476483786" sldId="259"/>
            <ac:spMk id="51" creationId="{08980754-6F4B-43C9-B9BE-127B6BED6586}"/>
          </ac:spMkLst>
        </pc:spChg>
        <pc:spChg chg="add">
          <ac:chgData name="John Phillips" userId="dbfe0c94fe5fd597" providerId="LiveId" clId="{4D51B5B3-FD49-4B8A-832F-652674C05F47}" dt="2024-08-28T19:41:10.764" v="5269" actId="26606"/>
          <ac:spMkLst>
            <pc:docMk/>
            <pc:sldMk cId="3476483786" sldId="259"/>
            <ac:spMk id="52" creationId="{2C1BBA94-3F40-40AA-8BB9-E69E25E537C1}"/>
          </ac:spMkLst>
        </pc:spChg>
        <pc:grpChg chg="add del">
          <ac:chgData name="John Phillips" userId="dbfe0c94fe5fd597" providerId="LiveId" clId="{4D51B5B3-FD49-4B8A-832F-652674C05F47}" dt="2024-08-28T19:40:58.815" v="5264" actId="26606"/>
          <ac:grpSpMkLst>
            <pc:docMk/>
            <pc:sldMk cId="3476483786" sldId="259"/>
            <ac:grpSpMk id="32" creationId="{1DE889C7-FAD6-4397-98E2-05D503484459}"/>
          </ac:grpSpMkLst>
        </pc:grpChg>
        <pc:picChg chg="add mod ord">
          <ac:chgData name="John Phillips" userId="dbfe0c94fe5fd597" providerId="LiveId" clId="{4D51B5B3-FD49-4B8A-832F-652674C05F47}" dt="2024-08-28T19:41:10.764" v="5269" actId="26606"/>
          <ac:picMkLst>
            <pc:docMk/>
            <pc:sldMk cId="3476483786" sldId="259"/>
            <ac:picMk id="4" creationId="{D47AC514-406F-E91A-318C-C289AF950E83}"/>
          </ac:picMkLst>
        </pc:picChg>
      </pc:sldChg>
      <pc:sldChg chg="addSp delSp modSp new mod ord setBg">
        <pc:chgData name="John Phillips" userId="dbfe0c94fe5fd597" providerId="LiveId" clId="{4D51B5B3-FD49-4B8A-832F-652674C05F47}" dt="2024-08-28T19:40:32.617" v="5255" actId="26606"/>
        <pc:sldMkLst>
          <pc:docMk/>
          <pc:sldMk cId="2240825104" sldId="260"/>
        </pc:sldMkLst>
        <pc:spChg chg="mod">
          <ac:chgData name="John Phillips" userId="dbfe0c94fe5fd597" providerId="LiveId" clId="{4D51B5B3-FD49-4B8A-832F-652674C05F47}" dt="2024-08-28T19:40:32.617" v="5255" actId="26606"/>
          <ac:spMkLst>
            <pc:docMk/>
            <pc:sldMk cId="2240825104" sldId="260"/>
            <ac:spMk id="2" creationId="{C1C37FE2-24D0-3BBF-569E-D8DB2CF63B92}"/>
          </ac:spMkLst>
        </pc:spChg>
        <pc:spChg chg="add mod">
          <ac:chgData name="John Phillips" userId="dbfe0c94fe5fd597" providerId="LiveId" clId="{4D51B5B3-FD49-4B8A-832F-652674C05F47}" dt="2024-08-28T19:40:32.617" v="5255" actId="26606"/>
          <ac:spMkLst>
            <pc:docMk/>
            <pc:sldMk cId="2240825104" sldId="260"/>
            <ac:spMk id="7" creationId="{1F960874-4420-A125-7966-9A3690A6594D}"/>
          </ac:spMkLst>
        </pc:spChg>
        <pc:spChg chg="add">
          <ac:chgData name="John Phillips" userId="dbfe0c94fe5fd597" providerId="LiveId" clId="{4D51B5B3-FD49-4B8A-832F-652674C05F47}" dt="2024-08-28T19:40:32.617" v="5255" actId="26606"/>
          <ac:spMkLst>
            <pc:docMk/>
            <pc:sldMk cId="2240825104" sldId="260"/>
            <ac:spMk id="12" creationId="{DBC6133C-0615-4CE4-9132-37E609A9BDFA}"/>
          </ac:spMkLst>
        </pc:spChg>
        <pc:spChg chg="add">
          <ac:chgData name="John Phillips" userId="dbfe0c94fe5fd597" providerId="LiveId" clId="{4D51B5B3-FD49-4B8A-832F-652674C05F47}" dt="2024-08-28T19:40:32.617" v="5255" actId="26606"/>
          <ac:spMkLst>
            <pc:docMk/>
            <pc:sldMk cId="2240825104" sldId="260"/>
            <ac:spMk id="14" creationId="{169CC832-2974-4E8D-90ED-3E2941BA7336}"/>
          </ac:spMkLst>
        </pc:spChg>
        <pc:spChg chg="add">
          <ac:chgData name="John Phillips" userId="dbfe0c94fe5fd597" providerId="LiveId" clId="{4D51B5B3-FD49-4B8A-832F-652674C05F47}" dt="2024-08-28T19:40:32.617" v="5255" actId="26606"/>
          <ac:spMkLst>
            <pc:docMk/>
            <pc:sldMk cId="2240825104" sldId="260"/>
            <ac:spMk id="16" creationId="{55222F96-971A-4F90-B841-6BAB416C7AC1}"/>
          </ac:spMkLst>
        </pc:spChg>
        <pc:spChg chg="add">
          <ac:chgData name="John Phillips" userId="dbfe0c94fe5fd597" providerId="LiveId" clId="{4D51B5B3-FD49-4B8A-832F-652674C05F47}" dt="2024-08-28T19:40:32.617" v="5255" actId="26606"/>
          <ac:spMkLst>
            <pc:docMk/>
            <pc:sldMk cId="2240825104" sldId="260"/>
            <ac:spMk id="18" creationId="{08980754-6F4B-43C9-B9BE-127B6BED6586}"/>
          </ac:spMkLst>
        </pc:spChg>
        <pc:spChg chg="add">
          <ac:chgData name="John Phillips" userId="dbfe0c94fe5fd597" providerId="LiveId" clId="{4D51B5B3-FD49-4B8A-832F-652674C05F47}" dt="2024-08-28T19:40:32.617" v="5255" actId="26606"/>
          <ac:spMkLst>
            <pc:docMk/>
            <pc:sldMk cId="2240825104" sldId="260"/>
            <ac:spMk id="20" creationId="{2C1BBA94-3F40-40AA-8BB9-E69E25E537C1}"/>
          </ac:spMkLst>
        </pc:spChg>
        <pc:picChg chg="add del mod">
          <ac:chgData name="John Phillips" userId="dbfe0c94fe5fd597" providerId="LiveId" clId="{4D51B5B3-FD49-4B8A-832F-652674C05F47}" dt="2024-08-28T17:51:26.569" v="962" actId="478"/>
          <ac:picMkLst>
            <pc:docMk/>
            <pc:sldMk cId="2240825104" sldId="260"/>
            <ac:picMk id="4" creationId="{BDD57DC2-31EF-4CEB-D8E1-F2748FF97B62}"/>
          </ac:picMkLst>
        </pc:picChg>
        <pc:picChg chg="add mod ord">
          <ac:chgData name="John Phillips" userId="dbfe0c94fe5fd597" providerId="LiveId" clId="{4D51B5B3-FD49-4B8A-832F-652674C05F47}" dt="2024-08-28T19:40:32.617" v="5255" actId="26606"/>
          <ac:picMkLst>
            <pc:docMk/>
            <pc:sldMk cId="2240825104" sldId="260"/>
            <ac:picMk id="6" creationId="{087F502C-3605-FA09-53F1-B6CCA130B9EC}"/>
          </ac:picMkLst>
        </pc:picChg>
      </pc:sldChg>
      <pc:sldChg chg="addSp modSp new mod setBg">
        <pc:chgData name="John Phillips" userId="dbfe0c94fe5fd597" providerId="LiveId" clId="{4D51B5B3-FD49-4B8A-832F-652674C05F47}" dt="2024-08-28T19:40:39.383" v="5256" actId="26606"/>
        <pc:sldMkLst>
          <pc:docMk/>
          <pc:sldMk cId="4069590637" sldId="261"/>
        </pc:sldMkLst>
        <pc:spChg chg="mod">
          <ac:chgData name="John Phillips" userId="dbfe0c94fe5fd597" providerId="LiveId" clId="{4D51B5B3-FD49-4B8A-832F-652674C05F47}" dt="2024-08-28T19:40:39.383" v="5256" actId="26606"/>
          <ac:spMkLst>
            <pc:docMk/>
            <pc:sldMk cId="4069590637" sldId="261"/>
            <ac:spMk id="2" creationId="{3A8B050F-A932-AF4C-36F6-6DD72F2FAFA5}"/>
          </ac:spMkLst>
        </pc:spChg>
        <pc:spChg chg="add mod">
          <ac:chgData name="John Phillips" userId="dbfe0c94fe5fd597" providerId="LiveId" clId="{4D51B5B3-FD49-4B8A-832F-652674C05F47}" dt="2024-08-28T19:40:39.383" v="5256" actId="26606"/>
          <ac:spMkLst>
            <pc:docMk/>
            <pc:sldMk cId="4069590637" sldId="261"/>
            <ac:spMk id="5" creationId="{5AEE742B-2ABE-5B8C-D6CD-A71C408D08D1}"/>
          </ac:spMkLst>
        </pc:spChg>
        <pc:spChg chg="add">
          <ac:chgData name="John Phillips" userId="dbfe0c94fe5fd597" providerId="LiveId" clId="{4D51B5B3-FD49-4B8A-832F-652674C05F47}" dt="2024-08-28T19:40:39.383" v="5256" actId="26606"/>
          <ac:spMkLst>
            <pc:docMk/>
            <pc:sldMk cId="4069590637" sldId="261"/>
            <ac:spMk id="10" creationId="{DBC6133C-0615-4CE4-9132-37E609A9BDFA}"/>
          </ac:spMkLst>
        </pc:spChg>
        <pc:spChg chg="add">
          <ac:chgData name="John Phillips" userId="dbfe0c94fe5fd597" providerId="LiveId" clId="{4D51B5B3-FD49-4B8A-832F-652674C05F47}" dt="2024-08-28T19:40:39.383" v="5256" actId="26606"/>
          <ac:spMkLst>
            <pc:docMk/>
            <pc:sldMk cId="4069590637" sldId="261"/>
            <ac:spMk id="12" creationId="{169CC832-2974-4E8D-90ED-3E2941BA7336}"/>
          </ac:spMkLst>
        </pc:spChg>
        <pc:spChg chg="add">
          <ac:chgData name="John Phillips" userId="dbfe0c94fe5fd597" providerId="LiveId" clId="{4D51B5B3-FD49-4B8A-832F-652674C05F47}" dt="2024-08-28T19:40:39.383" v="5256" actId="26606"/>
          <ac:spMkLst>
            <pc:docMk/>
            <pc:sldMk cId="4069590637" sldId="261"/>
            <ac:spMk id="14" creationId="{55222F96-971A-4F90-B841-6BAB416C7AC1}"/>
          </ac:spMkLst>
        </pc:spChg>
        <pc:spChg chg="add">
          <ac:chgData name="John Phillips" userId="dbfe0c94fe5fd597" providerId="LiveId" clId="{4D51B5B3-FD49-4B8A-832F-652674C05F47}" dt="2024-08-28T19:40:39.383" v="5256" actId="26606"/>
          <ac:spMkLst>
            <pc:docMk/>
            <pc:sldMk cId="4069590637" sldId="261"/>
            <ac:spMk id="16" creationId="{08980754-6F4B-43C9-B9BE-127B6BED6586}"/>
          </ac:spMkLst>
        </pc:spChg>
        <pc:spChg chg="add">
          <ac:chgData name="John Phillips" userId="dbfe0c94fe5fd597" providerId="LiveId" clId="{4D51B5B3-FD49-4B8A-832F-652674C05F47}" dt="2024-08-28T19:40:39.383" v="5256" actId="26606"/>
          <ac:spMkLst>
            <pc:docMk/>
            <pc:sldMk cId="4069590637" sldId="261"/>
            <ac:spMk id="18" creationId="{2C1BBA94-3F40-40AA-8BB9-E69E25E537C1}"/>
          </ac:spMkLst>
        </pc:spChg>
        <pc:picChg chg="add mod ord">
          <ac:chgData name="John Phillips" userId="dbfe0c94fe5fd597" providerId="LiveId" clId="{4D51B5B3-FD49-4B8A-832F-652674C05F47}" dt="2024-08-28T19:40:39.383" v="5256" actId="26606"/>
          <ac:picMkLst>
            <pc:docMk/>
            <pc:sldMk cId="4069590637" sldId="261"/>
            <ac:picMk id="4" creationId="{C83573F7-A3C1-740C-8306-FA4CDF2B1FB3}"/>
          </ac:picMkLst>
        </pc:picChg>
      </pc:sldChg>
      <pc:sldChg chg="addSp delSp modSp new mod setBg">
        <pc:chgData name="John Phillips" userId="dbfe0c94fe5fd597" providerId="LiveId" clId="{4D51B5B3-FD49-4B8A-832F-652674C05F47}" dt="2024-08-28T19:41:23.898" v="5272" actId="26606"/>
        <pc:sldMkLst>
          <pc:docMk/>
          <pc:sldMk cId="4130161321" sldId="262"/>
        </pc:sldMkLst>
        <pc:spChg chg="mod">
          <ac:chgData name="John Phillips" userId="dbfe0c94fe5fd597" providerId="LiveId" clId="{4D51B5B3-FD49-4B8A-832F-652674C05F47}" dt="2024-08-28T19:41:23.898" v="5272" actId="26606"/>
          <ac:spMkLst>
            <pc:docMk/>
            <pc:sldMk cId="4130161321" sldId="262"/>
            <ac:spMk id="2" creationId="{A96BEC11-DE13-A5CD-D418-8CBC29B3A625}"/>
          </ac:spMkLst>
        </pc:spChg>
        <pc:spChg chg="add mod">
          <ac:chgData name="John Phillips" userId="dbfe0c94fe5fd597" providerId="LiveId" clId="{4D51B5B3-FD49-4B8A-832F-652674C05F47}" dt="2024-08-28T19:41:23.898" v="5272" actId="26606"/>
          <ac:spMkLst>
            <pc:docMk/>
            <pc:sldMk cId="4130161321" sldId="262"/>
            <ac:spMk id="5" creationId="{6CD11BD9-7BB6-586B-0E3F-9A9545AA849C}"/>
          </ac:spMkLst>
        </pc:spChg>
        <pc:spChg chg="add del">
          <ac:chgData name="John Phillips" userId="dbfe0c94fe5fd597" providerId="LiveId" clId="{4D51B5B3-FD49-4B8A-832F-652674C05F47}" dt="2024-08-28T19:41:23.888" v="5271" actId="26606"/>
          <ac:spMkLst>
            <pc:docMk/>
            <pc:sldMk cId="4130161321" sldId="262"/>
            <ac:spMk id="10" creationId="{058A14AF-9FB5-4CC7-BA35-E8E85D3EDF0E}"/>
          </ac:spMkLst>
        </pc:spChg>
        <pc:spChg chg="add del">
          <ac:chgData name="John Phillips" userId="dbfe0c94fe5fd597" providerId="LiveId" clId="{4D51B5B3-FD49-4B8A-832F-652674C05F47}" dt="2024-08-28T19:41:23.888" v="5271" actId="26606"/>
          <ac:spMkLst>
            <pc:docMk/>
            <pc:sldMk cId="4130161321" sldId="262"/>
            <ac:spMk id="12" creationId="{3A9A4357-BD1D-4622-A4FE-766E6AB8DE84}"/>
          </ac:spMkLst>
        </pc:spChg>
        <pc:spChg chg="add del">
          <ac:chgData name="John Phillips" userId="dbfe0c94fe5fd597" providerId="LiveId" clId="{4D51B5B3-FD49-4B8A-832F-652674C05F47}" dt="2024-08-28T19:41:23.888" v="5271" actId="26606"/>
          <ac:spMkLst>
            <pc:docMk/>
            <pc:sldMk cId="4130161321" sldId="262"/>
            <ac:spMk id="14" creationId="{E659831F-0D9A-4C63-9EBB-8435B85A440F}"/>
          </ac:spMkLst>
        </pc:spChg>
        <pc:spChg chg="add del">
          <ac:chgData name="John Phillips" userId="dbfe0c94fe5fd597" providerId="LiveId" clId="{4D51B5B3-FD49-4B8A-832F-652674C05F47}" dt="2024-08-28T19:41:23.888" v="5271" actId="26606"/>
          <ac:spMkLst>
            <pc:docMk/>
            <pc:sldMk cId="4130161321" sldId="262"/>
            <ac:spMk id="16" creationId="{E6995CE5-F890-4ABA-82A2-26507CE8D2A3}"/>
          </ac:spMkLst>
        </pc:spChg>
        <pc:spChg chg="add">
          <ac:chgData name="John Phillips" userId="dbfe0c94fe5fd597" providerId="LiveId" clId="{4D51B5B3-FD49-4B8A-832F-652674C05F47}" dt="2024-08-28T19:41:23.898" v="5272" actId="26606"/>
          <ac:spMkLst>
            <pc:docMk/>
            <pc:sldMk cId="4130161321" sldId="262"/>
            <ac:spMk id="18" creationId="{FFB60E8C-7224-44A4-87A0-46A1711DD2ED}"/>
          </ac:spMkLst>
        </pc:spChg>
        <pc:spChg chg="add">
          <ac:chgData name="John Phillips" userId="dbfe0c94fe5fd597" providerId="LiveId" clId="{4D51B5B3-FD49-4B8A-832F-652674C05F47}" dt="2024-08-28T19:41:23.898" v="5272" actId="26606"/>
          <ac:spMkLst>
            <pc:docMk/>
            <pc:sldMk cId="4130161321" sldId="262"/>
            <ac:spMk id="19" creationId="{5DA32751-37A2-45C0-BE94-63D375E27003}"/>
          </ac:spMkLst>
        </pc:spChg>
        <pc:spChg chg="add">
          <ac:chgData name="John Phillips" userId="dbfe0c94fe5fd597" providerId="LiveId" clId="{4D51B5B3-FD49-4B8A-832F-652674C05F47}" dt="2024-08-28T19:41:23.898" v="5272" actId="26606"/>
          <ac:spMkLst>
            <pc:docMk/>
            <pc:sldMk cId="4130161321" sldId="262"/>
            <ac:spMk id="20" creationId="{E659831F-0D9A-4C63-9EBB-8435B85A440F}"/>
          </ac:spMkLst>
        </pc:spChg>
        <pc:spChg chg="add">
          <ac:chgData name="John Phillips" userId="dbfe0c94fe5fd597" providerId="LiveId" clId="{4D51B5B3-FD49-4B8A-832F-652674C05F47}" dt="2024-08-28T19:41:23.898" v="5272" actId="26606"/>
          <ac:spMkLst>
            <pc:docMk/>
            <pc:sldMk cId="4130161321" sldId="262"/>
            <ac:spMk id="21" creationId="{5A55FBCD-CD42-40F5-8A1B-3203F9CAEEAA}"/>
          </ac:spMkLst>
        </pc:spChg>
        <pc:picChg chg="add mod ord">
          <ac:chgData name="John Phillips" userId="dbfe0c94fe5fd597" providerId="LiveId" clId="{4D51B5B3-FD49-4B8A-832F-652674C05F47}" dt="2024-08-28T19:41:23.898" v="5272" actId="26606"/>
          <ac:picMkLst>
            <pc:docMk/>
            <pc:sldMk cId="4130161321" sldId="262"/>
            <ac:picMk id="4" creationId="{C272AD68-E0F8-79C4-3FF9-D6D5B07D400F}"/>
          </ac:picMkLst>
        </pc:picChg>
      </pc:sldChg>
      <pc:sldChg chg="addSp modSp new mod setBg">
        <pc:chgData name="John Phillips" userId="dbfe0c94fe5fd597" providerId="LiveId" clId="{4D51B5B3-FD49-4B8A-832F-652674C05F47}" dt="2024-08-28T19:41:32.137" v="5273" actId="26606"/>
        <pc:sldMkLst>
          <pc:docMk/>
          <pc:sldMk cId="2785176378" sldId="263"/>
        </pc:sldMkLst>
        <pc:spChg chg="mod">
          <ac:chgData name="John Phillips" userId="dbfe0c94fe5fd597" providerId="LiveId" clId="{4D51B5B3-FD49-4B8A-832F-652674C05F47}" dt="2024-08-28T19:41:32.137" v="5273" actId="26606"/>
          <ac:spMkLst>
            <pc:docMk/>
            <pc:sldMk cId="2785176378" sldId="263"/>
            <ac:spMk id="2" creationId="{668D7594-83B7-F306-7C9E-9A35C0939369}"/>
          </ac:spMkLst>
        </pc:spChg>
        <pc:spChg chg="add mod">
          <ac:chgData name="John Phillips" userId="dbfe0c94fe5fd597" providerId="LiveId" clId="{4D51B5B3-FD49-4B8A-832F-652674C05F47}" dt="2024-08-28T19:41:32.137" v="5273" actId="26606"/>
          <ac:spMkLst>
            <pc:docMk/>
            <pc:sldMk cId="2785176378" sldId="263"/>
            <ac:spMk id="5" creationId="{71178EF4-AE7A-E883-0FAC-444400CD497B}"/>
          </ac:spMkLst>
        </pc:spChg>
        <pc:spChg chg="add">
          <ac:chgData name="John Phillips" userId="dbfe0c94fe5fd597" providerId="LiveId" clId="{4D51B5B3-FD49-4B8A-832F-652674C05F47}" dt="2024-08-28T19:41:32.137" v="5273" actId="26606"/>
          <ac:spMkLst>
            <pc:docMk/>
            <pc:sldMk cId="2785176378" sldId="263"/>
            <ac:spMk id="10" creationId="{DBC6133C-0615-4CE4-9132-37E609A9BDFA}"/>
          </ac:spMkLst>
        </pc:spChg>
        <pc:spChg chg="add">
          <ac:chgData name="John Phillips" userId="dbfe0c94fe5fd597" providerId="LiveId" clId="{4D51B5B3-FD49-4B8A-832F-652674C05F47}" dt="2024-08-28T19:41:32.137" v="5273" actId="26606"/>
          <ac:spMkLst>
            <pc:docMk/>
            <pc:sldMk cId="2785176378" sldId="263"/>
            <ac:spMk id="12" creationId="{169CC832-2974-4E8D-90ED-3E2941BA7336}"/>
          </ac:spMkLst>
        </pc:spChg>
        <pc:spChg chg="add">
          <ac:chgData name="John Phillips" userId="dbfe0c94fe5fd597" providerId="LiveId" clId="{4D51B5B3-FD49-4B8A-832F-652674C05F47}" dt="2024-08-28T19:41:32.137" v="5273" actId="26606"/>
          <ac:spMkLst>
            <pc:docMk/>
            <pc:sldMk cId="2785176378" sldId="263"/>
            <ac:spMk id="14" creationId="{55222F96-971A-4F90-B841-6BAB416C7AC1}"/>
          </ac:spMkLst>
        </pc:spChg>
        <pc:spChg chg="add">
          <ac:chgData name="John Phillips" userId="dbfe0c94fe5fd597" providerId="LiveId" clId="{4D51B5B3-FD49-4B8A-832F-652674C05F47}" dt="2024-08-28T19:41:32.137" v="5273" actId="26606"/>
          <ac:spMkLst>
            <pc:docMk/>
            <pc:sldMk cId="2785176378" sldId="263"/>
            <ac:spMk id="16" creationId="{08980754-6F4B-43C9-B9BE-127B6BED6586}"/>
          </ac:spMkLst>
        </pc:spChg>
        <pc:spChg chg="add">
          <ac:chgData name="John Phillips" userId="dbfe0c94fe5fd597" providerId="LiveId" clId="{4D51B5B3-FD49-4B8A-832F-652674C05F47}" dt="2024-08-28T19:41:32.137" v="5273" actId="26606"/>
          <ac:spMkLst>
            <pc:docMk/>
            <pc:sldMk cId="2785176378" sldId="263"/>
            <ac:spMk id="18" creationId="{2C1BBA94-3F40-40AA-8BB9-E69E25E537C1}"/>
          </ac:spMkLst>
        </pc:spChg>
        <pc:picChg chg="add mod ord">
          <ac:chgData name="John Phillips" userId="dbfe0c94fe5fd597" providerId="LiveId" clId="{4D51B5B3-FD49-4B8A-832F-652674C05F47}" dt="2024-08-28T19:41:32.137" v="5273" actId="26606"/>
          <ac:picMkLst>
            <pc:docMk/>
            <pc:sldMk cId="2785176378" sldId="263"/>
            <ac:picMk id="4" creationId="{709D23ED-95F8-F374-ECBF-F98CDD93700C}"/>
          </ac:picMkLst>
        </pc:picChg>
      </pc:sldChg>
      <pc:sldChg chg="addSp delSp modSp new mod setBg">
        <pc:chgData name="John Phillips" userId="dbfe0c94fe5fd597" providerId="LiveId" clId="{4D51B5B3-FD49-4B8A-832F-652674C05F47}" dt="2024-08-28T20:18:50.913" v="5290" actId="113"/>
        <pc:sldMkLst>
          <pc:docMk/>
          <pc:sldMk cId="1905891358" sldId="264"/>
        </pc:sldMkLst>
        <pc:spChg chg="mod">
          <ac:chgData name="John Phillips" userId="dbfe0c94fe5fd597" providerId="LiveId" clId="{4D51B5B3-FD49-4B8A-832F-652674C05F47}" dt="2024-08-28T19:41:47.742" v="5275" actId="26606"/>
          <ac:spMkLst>
            <pc:docMk/>
            <pc:sldMk cId="1905891358" sldId="264"/>
            <ac:spMk id="2" creationId="{77F10B66-D9C9-40AC-21B6-E92EA20F90F9}"/>
          </ac:spMkLst>
        </pc:spChg>
        <pc:spChg chg="add mod">
          <ac:chgData name="John Phillips" userId="dbfe0c94fe5fd597" providerId="LiveId" clId="{4D51B5B3-FD49-4B8A-832F-652674C05F47}" dt="2024-08-28T20:18:50.913" v="5290" actId="113"/>
          <ac:spMkLst>
            <pc:docMk/>
            <pc:sldMk cId="1905891358" sldId="264"/>
            <ac:spMk id="5" creationId="{2E2F223C-932A-AC38-C428-1CF424938637}"/>
          </ac:spMkLst>
        </pc:spChg>
        <pc:spChg chg="add del">
          <ac:chgData name="John Phillips" userId="dbfe0c94fe5fd597" providerId="LiveId" clId="{4D51B5B3-FD49-4B8A-832F-652674C05F47}" dt="2024-08-28T19:19:30.983" v="3707" actId="26606"/>
          <ac:spMkLst>
            <pc:docMk/>
            <pc:sldMk cId="1905891358" sldId="264"/>
            <ac:spMk id="10" creationId="{F13C74B1-5B17-4795-BED0-7140497B445A}"/>
          </ac:spMkLst>
        </pc:spChg>
        <pc:spChg chg="add del">
          <ac:chgData name="John Phillips" userId="dbfe0c94fe5fd597" providerId="LiveId" clId="{4D51B5B3-FD49-4B8A-832F-652674C05F47}" dt="2024-08-28T19:19:30.983" v="3707" actId="26606"/>
          <ac:spMkLst>
            <pc:docMk/>
            <pc:sldMk cId="1905891358" sldId="264"/>
            <ac:spMk id="12" creationId="{D4974D33-8DC5-464E-8C6D-BE58F0669C17}"/>
          </ac:spMkLst>
        </pc:spChg>
        <pc:spChg chg="add del">
          <ac:chgData name="John Phillips" userId="dbfe0c94fe5fd597" providerId="LiveId" clId="{4D51B5B3-FD49-4B8A-832F-652674C05F47}" dt="2024-08-28T19:41:47.742" v="5275" actId="26606"/>
          <ac:spMkLst>
            <pc:docMk/>
            <pc:sldMk cId="1905891358" sldId="264"/>
            <ac:spMk id="14" creationId="{7B831B6F-405A-4B47-B9BB-5CA88F285844}"/>
          </ac:spMkLst>
        </pc:spChg>
        <pc:spChg chg="add del">
          <ac:chgData name="John Phillips" userId="dbfe0c94fe5fd597" providerId="LiveId" clId="{4D51B5B3-FD49-4B8A-832F-652674C05F47}" dt="2024-08-28T19:41:47.742" v="5275" actId="26606"/>
          <ac:spMkLst>
            <pc:docMk/>
            <pc:sldMk cId="1905891358" sldId="264"/>
            <ac:spMk id="15" creationId="{953EE71A-6488-4203-A7C4-77102FD0DCCA}"/>
          </ac:spMkLst>
        </pc:spChg>
        <pc:spChg chg="add">
          <ac:chgData name="John Phillips" userId="dbfe0c94fe5fd597" providerId="LiveId" clId="{4D51B5B3-FD49-4B8A-832F-652674C05F47}" dt="2024-08-28T19:41:47.742" v="5275" actId="26606"/>
          <ac:spMkLst>
            <pc:docMk/>
            <pc:sldMk cId="1905891358" sldId="264"/>
            <ac:spMk id="20" creationId="{DBC6133C-0615-4CE4-9132-37E609A9BDFA}"/>
          </ac:spMkLst>
        </pc:spChg>
        <pc:spChg chg="add">
          <ac:chgData name="John Phillips" userId="dbfe0c94fe5fd597" providerId="LiveId" clId="{4D51B5B3-FD49-4B8A-832F-652674C05F47}" dt="2024-08-28T19:41:47.742" v="5275" actId="26606"/>
          <ac:spMkLst>
            <pc:docMk/>
            <pc:sldMk cId="1905891358" sldId="264"/>
            <ac:spMk id="22" creationId="{169CC832-2974-4E8D-90ED-3E2941BA7336}"/>
          </ac:spMkLst>
        </pc:spChg>
        <pc:spChg chg="add">
          <ac:chgData name="John Phillips" userId="dbfe0c94fe5fd597" providerId="LiveId" clId="{4D51B5B3-FD49-4B8A-832F-652674C05F47}" dt="2024-08-28T19:41:47.742" v="5275" actId="26606"/>
          <ac:spMkLst>
            <pc:docMk/>
            <pc:sldMk cId="1905891358" sldId="264"/>
            <ac:spMk id="24" creationId="{55222F96-971A-4F90-B841-6BAB416C7AC1}"/>
          </ac:spMkLst>
        </pc:spChg>
        <pc:spChg chg="add">
          <ac:chgData name="John Phillips" userId="dbfe0c94fe5fd597" providerId="LiveId" clId="{4D51B5B3-FD49-4B8A-832F-652674C05F47}" dt="2024-08-28T19:41:47.742" v="5275" actId="26606"/>
          <ac:spMkLst>
            <pc:docMk/>
            <pc:sldMk cId="1905891358" sldId="264"/>
            <ac:spMk id="26" creationId="{08980754-6F4B-43C9-B9BE-127B6BED6586}"/>
          </ac:spMkLst>
        </pc:spChg>
        <pc:spChg chg="add">
          <ac:chgData name="John Phillips" userId="dbfe0c94fe5fd597" providerId="LiveId" clId="{4D51B5B3-FD49-4B8A-832F-652674C05F47}" dt="2024-08-28T19:41:47.742" v="5275" actId="26606"/>
          <ac:spMkLst>
            <pc:docMk/>
            <pc:sldMk cId="1905891358" sldId="264"/>
            <ac:spMk id="28" creationId="{2C1BBA94-3F40-40AA-8BB9-E69E25E537C1}"/>
          </ac:spMkLst>
        </pc:spChg>
        <pc:picChg chg="add mod ord">
          <ac:chgData name="John Phillips" userId="dbfe0c94fe5fd597" providerId="LiveId" clId="{4D51B5B3-FD49-4B8A-832F-652674C05F47}" dt="2024-08-28T19:41:47.742" v="5275" actId="26606"/>
          <ac:picMkLst>
            <pc:docMk/>
            <pc:sldMk cId="1905891358" sldId="264"/>
            <ac:picMk id="4" creationId="{3E46877C-9B9C-E79F-405E-7770B3E91939}"/>
          </ac:picMkLst>
        </pc:picChg>
      </pc:sldChg>
      <pc:sldChg chg="modSp new del mod ord">
        <pc:chgData name="John Phillips" userId="dbfe0c94fe5fd597" providerId="LiveId" clId="{4D51B5B3-FD49-4B8A-832F-652674C05F47}" dt="2024-08-28T19:39:31.925" v="5245" actId="2696"/>
        <pc:sldMkLst>
          <pc:docMk/>
          <pc:sldMk cId="3810164982" sldId="265"/>
        </pc:sldMkLst>
        <pc:spChg chg="mod">
          <ac:chgData name="John Phillips" userId="dbfe0c94fe5fd597" providerId="LiveId" clId="{4D51B5B3-FD49-4B8A-832F-652674C05F47}" dt="2024-08-28T19:33:25.510" v="4580" actId="20577"/>
          <ac:spMkLst>
            <pc:docMk/>
            <pc:sldMk cId="3810164982" sldId="265"/>
            <ac:spMk id="2" creationId="{D509AF8A-F4CA-6367-27DA-4569B61C3B3A}"/>
          </ac:spMkLst>
        </pc:spChg>
      </pc:sldChg>
      <pc:sldChg chg="addSp delSp modSp new mod setBg">
        <pc:chgData name="John Phillips" userId="dbfe0c94fe5fd597" providerId="LiveId" clId="{4D51B5B3-FD49-4B8A-832F-652674C05F47}" dt="2024-08-28T19:42:21.370" v="5279" actId="478"/>
        <pc:sldMkLst>
          <pc:docMk/>
          <pc:sldMk cId="3513966921" sldId="266"/>
        </pc:sldMkLst>
        <pc:spChg chg="mod">
          <ac:chgData name="John Phillips" userId="dbfe0c94fe5fd597" providerId="LiveId" clId="{4D51B5B3-FD49-4B8A-832F-652674C05F47}" dt="2024-08-28T19:42:14.414" v="5278" actId="26606"/>
          <ac:spMkLst>
            <pc:docMk/>
            <pc:sldMk cId="3513966921" sldId="266"/>
            <ac:spMk id="2" creationId="{1BB7EA52-CB4F-653F-75A3-E4BF6DD60A9E}"/>
          </ac:spMkLst>
        </pc:spChg>
        <pc:spChg chg="del mod">
          <ac:chgData name="John Phillips" userId="dbfe0c94fe5fd597" providerId="LiveId" clId="{4D51B5B3-FD49-4B8A-832F-652674C05F47}" dt="2024-08-28T19:42:21.370" v="5279" actId="478"/>
          <ac:spMkLst>
            <pc:docMk/>
            <pc:sldMk cId="3513966921" sldId="266"/>
            <ac:spMk id="3" creationId="{C4935206-EAB8-B696-020E-E53D04DC1D17}"/>
          </ac:spMkLst>
        </pc:spChg>
        <pc:spChg chg="add">
          <ac:chgData name="John Phillips" userId="dbfe0c94fe5fd597" providerId="LiveId" clId="{4D51B5B3-FD49-4B8A-832F-652674C05F47}" dt="2024-08-28T19:42:14.414" v="5278" actId="26606"/>
          <ac:spMkLst>
            <pc:docMk/>
            <pc:sldMk cId="3513966921" sldId="266"/>
            <ac:spMk id="8" creationId="{9095C1F4-AE7F-44E4-8693-40D3D6831140}"/>
          </ac:spMkLst>
        </pc:spChg>
        <pc:spChg chg="add">
          <ac:chgData name="John Phillips" userId="dbfe0c94fe5fd597" providerId="LiveId" clId="{4D51B5B3-FD49-4B8A-832F-652674C05F47}" dt="2024-08-28T19:42:14.414" v="5278" actId="26606"/>
          <ac:spMkLst>
            <pc:docMk/>
            <pc:sldMk cId="3513966921" sldId="266"/>
            <ac:spMk id="14" creationId="{871AEA07-1E14-44B4-8E55-64EF049CD66F}"/>
          </ac:spMkLst>
        </pc:spChg>
        <pc:grpChg chg="add">
          <ac:chgData name="John Phillips" userId="dbfe0c94fe5fd597" providerId="LiveId" clId="{4D51B5B3-FD49-4B8A-832F-652674C05F47}" dt="2024-08-28T19:42:14.414" v="5278" actId="26606"/>
          <ac:grpSpMkLst>
            <pc:docMk/>
            <pc:sldMk cId="3513966921" sldId="266"/>
            <ac:grpSpMk id="10" creationId="{8734DDD3-F723-4DD3-8ABE-EC0B2AC87D74}"/>
          </ac:grpSpMkLst>
        </pc:grpChg>
      </pc:sldChg>
      <pc:sldChg chg="addSp modSp new mod setBg">
        <pc:chgData name="John Phillips" userId="dbfe0c94fe5fd597" providerId="LiveId" clId="{4D51B5B3-FD49-4B8A-832F-652674C05F47}" dt="2024-08-28T19:42:05.972" v="5277" actId="26606"/>
        <pc:sldMkLst>
          <pc:docMk/>
          <pc:sldMk cId="2514604149" sldId="267"/>
        </pc:sldMkLst>
        <pc:spChg chg="mod">
          <ac:chgData name="John Phillips" userId="dbfe0c94fe5fd597" providerId="LiveId" clId="{4D51B5B3-FD49-4B8A-832F-652674C05F47}" dt="2024-08-28T19:42:05.972" v="5277" actId="26606"/>
          <ac:spMkLst>
            <pc:docMk/>
            <pc:sldMk cId="2514604149" sldId="267"/>
            <ac:spMk id="2" creationId="{1281E1F6-CB51-D9A6-3333-A670E14D024C}"/>
          </ac:spMkLst>
        </pc:spChg>
        <pc:spChg chg="mod">
          <ac:chgData name="John Phillips" userId="dbfe0c94fe5fd597" providerId="LiveId" clId="{4D51B5B3-FD49-4B8A-832F-652674C05F47}" dt="2024-08-28T19:42:05.972" v="5277" actId="26606"/>
          <ac:spMkLst>
            <pc:docMk/>
            <pc:sldMk cId="2514604149" sldId="267"/>
            <ac:spMk id="3" creationId="{D12C0CF2-A957-C06D-5C81-FDAF8CBF218F}"/>
          </ac:spMkLst>
        </pc:spChg>
        <pc:spChg chg="add">
          <ac:chgData name="John Phillips" userId="dbfe0c94fe5fd597" providerId="LiveId" clId="{4D51B5B3-FD49-4B8A-832F-652674C05F47}" dt="2024-08-28T19:42:05.972" v="5277" actId="26606"/>
          <ac:spMkLst>
            <pc:docMk/>
            <pc:sldMk cId="2514604149" sldId="267"/>
            <ac:spMk id="8" creationId="{B6CDA21F-E7AF-4C75-8395-33F58D5B0E45}"/>
          </ac:spMkLst>
        </pc:spChg>
        <pc:spChg chg="add">
          <ac:chgData name="John Phillips" userId="dbfe0c94fe5fd597" providerId="LiveId" clId="{4D51B5B3-FD49-4B8A-832F-652674C05F47}" dt="2024-08-28T19:42:05.972" v="5277" actId="26606"/>
          <ac:spMkLst>
            <pc:docMk/>
            <pc:sldMk cId="2514604149" sldId="267"/>
            <ac:spMk id="15" creationId="{D5B0017B-2ECA-49AF-B397-DC140825DF8D}"/>
          </ac:spMkLst>
        </pc:spChg>
        <pc:grpChg chg="add">
          <ac:chgData name="John Phillips" userId="dbfe0c94fe5fd597" providerId="LiveId" clId="{4D51B5B3-FD49-4B8A-832F-652674C05F47}" dt="2024-08-28T19:42:05.972" v="5277" actId="26606"/>
          <ac:grpSpMkLst>
            <pc:docMk/>
            <pc:sldMk cId="2514604149" sldId="267"/>
            <ac:grpSpMk id="10" creationId="{AE1C45F0-260A-458C-96ED-C1F6D2151219}"/>
          </ac:grpSpMkLst>
        </pc:grpChg>
        <pc:cxnChg chg="add">
          <ac:chgData name="John Phillips" userId="dbfe0c94fe5fd597" providerId="LiveId" clId="{4D51B5B3-FD49-4B8A-832F-652674C05F47}" dt="2024-08-28T19:42:05.972" v="5277" actId="26606"/>
          <ac:cxnSpMkLst>
            <pc:docMk/>
            <pc:sldMk cId="2514604149" sldId="267"/>
            <ac:cxnSpMk id="17" creationId="{6CF1BAF6-AD41-4082-B212-8A1F9A2E8779}"/>
          </ac:cxnSpMkLst>
        </pc:cxnChg>
      </pc:sldChg>
      <pc:sldChg chg="addSp modSp new mod setBg">
        <pc:chgData name="John Phillips" userId="dbfe0c94fe5fd597" providerId="LiveId" clId="{4D51B5B3-FD49-4B8A-832F-652674C05F47}" dt="2024-08-28T19:41:41.237" v="5274" actId="26606"/>
        <pc:sldMkLst>
          <pc:docMk/>
          <pc:sldMk cId="3315210982" sldId="268"/>
        </pc:sldMkLst>
        <pc:spChg chg="mod">
          <ac:chgData name="John Phillips" userId="dbfe0c94fe5fd597" providerId="LiveId" clId="{4D51B5B3-FD49-4B8A-832F-652674C05F47}" dt="2024-08-28T19:41:41.237" v="5274" actId="26606"/>
          <ac:spMkLst>
            <pc:docMk/>
            <pc:sldMk cId="3315210982" sldId="268"/>
            <ac:spMk id="2" creationId="{DD98749E-3474-71FE-5097-67BA5FC45D6A}"/>
          </ac:spMkLst>
        </pc:spChg>
        <pc:spChg chg="mod">
          <ac:chgData name="John Phillips" userId="dbfe0c94fe5fd597" providerId="LiveId" clId="{4D51B5B3-FD49-4B8A-832F-652674C05F47}" dt="2024-08-28T19:41:41.237" v="5274" actId="26606"/>
          <ac:spMkLst>
            <pc:docMk/>
            <pc:sldMk cId="3315210982" sldId="268"/>
            <ac:spMk id="3" creationId="{996586C3-A2C3-8B58-3AC7-CC49D9A05E45}"/>
          </ac:spMkLst>
        </pc:spChg>
        <pc:spChg chg="add">
          <ac:chgData name="John Phillips" userId="dbfe0c94fe5fd597" providerId="LiveId" clId="{4D51B5B3-FD49-4B8A-832F-652674C05F47}" dt="2024-08-28T19:41:41.237" v="5274" actId="26606"/>
          <ac:spMkLst>
            <pc:docMk/>
            <pc:sldMk cId="3315210982" sldId="268"/>
            <ac:spMk id="8" creationId="{B6CDA21F-E7AF-4C75-8395-33F58D5B0E45}"/>
          </ac:spMkLst>
        </pc:spChg>
        <pc:spChg chg="add">
          <ac:chgData name="John Phillips" userId="dbfe0c94fe5fd597" providerId="LiveId" clId="{4D51B5B3-FD49-4B8A-832F-652674C05F47}" dt="2024-08-28T19:41:41.237" v="5274" actId="26606"/>
          <ac:spMkLst>
            <pc:docMk/>
            <pc:sldMk cId="3315210982" sldId="268"/>
            <ac:spMk id="15" creationId="{D5B0017B-2ECA-49AF-B397-DC140825DF8D}"/>
          </ac:spMkLst>
        </pc:spChg>
        <pc:grpChg chg="add">
          <ac:chgData name="John Phillips" userId="dbfe0c94fe5fd597" providerId="LiveId" clId="{4D51B5B3-FD49-4B8A-832F-652674C05F47}" dt="2024-08-28T19:41:41.237" v="5274" actId="26606"/>
          <ac:grpSpMkLst>
            <pc:docMk/>
            <pc:sldMk cId="3315210982" sldId="268"/>
            <ac:grpSpMk id="10" creationId="{AE1C45F0-260A-458C-96ED-C1F6D2151219}"/>
          </ac:grpSpMkLst>
        </pc:grpChg>
        <pc:cxnChg chg="add">
          <ac:chgData name="John Phillips" userId="dbfe0c94fe5fd597" providerId="LiveId" clId="{4D51B5B3-FD49-4B8A-832F-652674C05F47}" dt="2024-08-28T19:41:41.237" v="5274" actId="26606"/>
          <ac:cxnSpMkLst>
            <pc:docMk/>
            <pc:sldMk cId="3315210982" sldId="268"/>
            <ac:cxnSpMk id="17" creationId="{6CF1BAF6-AD41-4082-B212-8A1F9A2E8779}"/>
          </ac:cxnSpMkLst>
        </pc:cxnChg>
      </pc:sldChg>
      <pc:sldChg chg="addSp modSp new mod setBg">
        <pc:chgData name="John Phillips" userId="dbfe0c94fe5fd597" providerId="LiveId" clId="{4D51B5B3-FD49-4B8A-832F-652674C05F47}" dt="2024-08-28T19:41:55.321" v="5276" actId="26606"/>
        <pc:sldMkLst>
          <pc:docMk/>
          <pc:sldMk cId="2172142080" sldId="269"/>
        </pc:sldMkLst>
        <pc:spChg chg="mod">
          <ac:chgData name="John Phillips" userId="dbfe0c94fe5fd597" providerId="LiveId" clId="{4D51B5B3-FD49-4B8A-832F-652674C05F47}" dt="2024-08-28T19:41:55.321" v="5276" actId="26606"/>
          <ac:spMkLst>
            <pc:docMk/>
            <pc:sldMk cId="2172142080" sldId="269"/>
            <ac:spMk id="2" creationId="{1358EDF5-8FA2-C533-741E-093117A4052A}"/>
          </ac:spMkLst>
        </pc:spChg>
        <pc:spChg chg="mod">
          <ac:chgData name="John Phillips" userId="dbfe0c94fe5fd597" providerId="LiveId" clId="{4D51B5B3-FD49-4B8A-832F-652674C05F47}" dt="2024-08-28T19:41:55.321" v="5276" actId="26606"/>
          <ac:spMkLst>
            <pc:docMk/>
            <pc:sldMk cId="2172142080" sldId="269"/>
            <ac:spMk id="3" creationId="{BE2FB90C-CB26-FDB6-A8D8-8C5004AE316B}"/>
          </ac:spMkLst>
        </pc:spChg>
        <pc:spChg chg="add">
          <ac:chgData name="John Phillips" userId="dbfe0c94fe5fd597" providerId="LiveId" clId="{4D51B5B3-FD49-4B8A-832F-652674C05F47}" dt="2024-08-28T19:41:55.321" v="5276" actId="26606"/>
          <ac:spMkLst>
            <pc:docMk/>
            <pc:sldMk cId="2172142080" sldId="269"/>
            <ac:spMk id="8" creationId="{3AD318CC-E2A8-4E27-9548-A047A78999B1}"/>
          </ac:spMkLst>
        </pc:spChg>
        <pc:spChg chg="add">
          <ac:chgData name="John Phillips" userId="dbfe0c94fe5fd597" providerId="LiveId" clId="{4D51B5B3-FD49-4B8A-832F-652674C05F47}" dt="2024-08-28T19:41:55.321" v="5276" actId="26606"/>
          <ac:spMkLst>
            <pc:docMk/>
            <pc:sldMk cId="2172142080" sldId="269"/>
            <ac:spMk id="14" creationId="{2C1BBA94-3F40-40AA-8BB9-E69E25E537C1}"/>
          </ac:spMkLst>
        </pc:spChg>
        <pc:grpChg chg="add">
          <ac:chgData name="John Phillips" userId="dbfe0c94fe5fd597" providerId="LiveId" clId="{4D51B5B3-FD49-4B8A-832F-652674C05F47}" dt="2024-08-28T19:41:55.321" v="5276" actId="26606"/>
          <ac:grpSpMkLst>
            <pc:docMk/>
            <pc:sldMk cId="2172142080" sldId="269"/>
            <ac:grpSpMk id="10" creationId="{B14B560F-9DD7-4302-A60B-EBD3EF59B073}"/>
          </ac:grpSpMkLst>
        </pc:grpChg>
      </pc:sldChg>
      <pc:sldMasterChg chg="add del addSldLayout delSldLayout">
        <pc:chgData name="John Phillips" userId="dbfe0c94fe5fd597" providerId="LiveId" clId="{4D51B5B3-FD49-4B8A-832F-652674C05F47}" dt="2024-08-28T17:27:56.807" v="5" actId="26606"/>
        <pc:sldMasterMkLst>
          <pc:docMk/>
          <pc:sldMasterMk cId="1728429723" sldId="2147483648"/>
        </pc:sldMasterMkLst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728429723" sldId="2147483648"/>
            <pc:sldLayoutMk cId="3114260116" sldId="2147483649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728429723" sldId="2147483648"/>
            <pc:sldLayoutMk cId="1466013187" sldId="2147483650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728429723" sldId="2147483648"/>
            <pc:sldLayoutMk cId="1761531307" sldId="2147483651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728429723" sldId="2147483648"/>
            <pc:sldLayoutMk cId="3447082622" sldId="2147483652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728429723" sldId="2147483648"/>
            <pc:sldLayoutMk cId="3688839290" sldId="2147483653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728429723" sldId="2147483648"/>
            <pc:sldLayoutMk cId="235091101" sldId="2147483654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728429723" sldId="2147483648"/>
            <pc:sldLayoutMk cId="3338891363" sldId="2147483655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728429723" sldId="2147483648"/>
            <pc:sldLayoutMk cId="3611024108" sldId="2147483656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728429723" sldId="2147483648"/>
            <pc:sldLayoutMk cId="678784969" sldId="2147483657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728429723" sldId="2147483648"/>
            <pc:sldLayoutMk cId="3214098981" sldId="2147483658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728429723" sldId="2147483648"/>
            <pc:sldLayoutMk cId="3780394039" sldId="2147483659"/>
          </pc:sldLayoutMkLst>
        </pc:sldLayoutChg>
      </pc:sldMasterChg>
      <pc:sldMasterChg chg="add del addSldLayout delSldLayout">
        <pc:chgData name="John Phillips" userId="dbfe0c94fe5fd597" providerId="LiveId" clId="{4D51B5B3-FD49-4B8A-832F-652674C05F47}" dt="2024-08-28T17:27:56.807" v="5" actId="26606"/>
        <pc:sldMasterMkLst>
          <pc:docMk/>
          <pc:sldMasterMk cId="1849064284" sldId="2147483673"/>
        </pc:sldMasterMkLst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849064284" sldId="2147483673"/>
            <pc:sldLayoutMk cId="1735986250" sldId="2147483662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849064284" sldId="2147483673"/>
            <pc:sldLayoutMk cId="1891723314" sldId="2147483663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849064284" sldId="2147483673"/>
            <pc:sldLayoutMk cId="2356292998" sldId="2147483664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849064284" sldId="2147483673"/>
            <pc:sldLayoutMk cId="1396232202" sldId="2147483665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849064284" sldId="2147483673"/>
            <pc:sldLayoutMk cId="2272178261" sldId="2147483666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849064284" sldId="2147483673"/>
            <pc:sldLayoutMk cId="1543042200" sldId="2147483667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849064284" sldId="2147483673"/>
            <pc:sldLayoutMk cId="3630917750" sldId="2147483668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849064284" sldId="2147483673"/>
            <pc:sldLayoutMk cId="2022714586" sldId="2147483669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849064284" sldId="2147483673"/>
            <pc:sldLayoutMk cId="1052439422" sldId="2147483670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849064284" sldId="2147483673"/>
            <pc:sldLayoutMk cId="2054802899" sldId="2147483671"/>
          </pc:sldLayoutMkLst>
        </pc:sldLayoutChg>
        <pc:sldLayoutChg chg="add del">
          <pc:chgData name="John Phillips" userId="dbfe0c94fe5fd597" providerId="LiveId" clId="{4D51B5B3-FD49-4B8A-832F-652674C05F47}" dt="2024-08-28T17:27:56.807" v="5" actId="26606"/>
          <pc:sldLayoutMkLst>
            <pc:docMk/>
            <pc:sldMasterMk cId="1849064284" sldId="2147483673"/>
            <pc:sldLayoutMk cId="3184929245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B5CB-549D-6DB6-4F06-1F00E9B9B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8527A-A611-9A10-225A-DBAD39A00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B9F5-2AA1-91E4-1E2F-865ECA15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C6F-8CB4-43E7-A513-176527C8B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0551-0119-1084-EE36-765AB245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3A8A-93A0-2A32-2488-2C5D3C91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FBAC-913C-4D43-BDFA-43ABCE5D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6B68-2122-5B65-F7E3-CC58B8B6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D6470-8482-A82F-9F10-22EE1AC2C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11D8-0844-BBA7-6083-BE3D9C44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C6F-8CB4-43E7-A513-176527C8B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3748-C451-8B95-5BB6-8753F752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585B-1A43-B0A9-5451-BB16DB07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FBAC-913C-4D43-BDFA-43ABCE5D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9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BEE24-F583-FE45-2614-61A664274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716DE-2D69-D0CD-1A30-7917DFCF1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01745-76A7-ED78-5995-7EDE8A46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C6F-8CB4-43E7-A513-176527C8B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D9D1-531D-D401-F27C-EDF70144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B7DDC-86C5-83AC-220D-C8436839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FBAC-913C-4D43-BDFA-43ABCE5D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FD42-B0C5-5B02-6891-00984BAC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A138-8BEE-91F4-5614-24FFC25F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53D1A-7898-05BC-0E67-F40CBAD8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C6F-8CB4-43E7-A513-176527C8B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8EB7E-01E0-4A88-2E5D-F4793DF9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948B-BC78-98EF-6E26-0A1D43B9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FBAC-913C-4D43-BDFA-43ABCE5D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F288-606A-7AE5-6039-B0FFCC71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63B40-7F6E-37F1-8348-64E33F88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1D59-7F95-CECD-A60C-A90033D2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C6F-8CB4-43E7-A513-176527C8B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AAD96-EFC7-FDB0-91E5-F4DD4CC1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EBE0-2DE3-948E-AFCB-279A2848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FBAC-913C-4D43-BDFA-43ABCE5D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CA8-0626-08E7-0671-456FBE7A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D84A-FC95-2B8F-D38B-D67D8E69C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087E8-7B6B-74A2-8ACF-D8F1AFB00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91BA3-DB91-EC5B-7C3F-A9E2D2A4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C6F-8CB4-43E7-A513-176527C8B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D8D4B-A5C5-1E2A-3FC0-A6BDA40E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5EF59-5ED1-0040-ABCB-A6A1B64F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FBAC-913C-4D43-BDFA-43ABCE5D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E7D3-015A-3DB8-42B1-00545F6B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9BBA-8F00-8C9F-CDDE-48FD91AD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8B82C-7361-665C-CF02-DECF2220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0B87F-7A7E-41A0-BC0E-E4ACACB0B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C3A96-854C-0DDB-BEE8-5ED7ED6A2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58BCC-2E24-B529-1DBE-C8A79455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C6F-8CB4-43E7-A513-176527C8B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3F4CE-2810-D604-4C1C-CB80FE99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ECFC1-0E15-D015-9124-7AEF0C95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FBAC-913C-4D43-BDFA-43ABCE5D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3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4DD6-6703-68A0-4239-F70B727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C3EFE-9B82-5032-6104-6E1ED8AC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C6F-8CB4-43E7-A513-176527C8B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B5E2A-11F5-B009-B28F-C42231A9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00BF4-02AD-0B28-D48E-CEF6965C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FBAC-913C-4D43-BDFA-43ABCE5D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9027D-BB75-BDD1-5F9E-1B64DC7B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C6F-8CB4-43E7-A513-176527C8B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52487-EC69-3024-E7F1-67C33FAB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8AF8B-DDC0-9312-04C2-EC9EE536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FBAC-913C-4D43-BDFA-43ABCE5D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9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4A02-A671-2C20-3E8A-E8FB63D3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7806-50EF-7AE9-2C27-0D7F4668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3F7D0-A42C-8416-0661-84D171B6F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7CCA1-1A9F-5757-621A-B53F5B4F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C6F-8CB4-43E7-A513-176527C8B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DA0AB-C46A-0989-6CD9-E07E9A0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4EDB1-FC57-0A51-0282-C82563C4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FBAC-913C-4D43-BDFA-43ABCE5D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2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8820-DB02-5D6E-340A-D23CA309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943F8-9545-A277-C5C9-ECD67F0D0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86ED0-C67A-56F2-5ECF-0A4076B6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7F048-6C5A-9025-51D7-5493268A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C6F-8CB4-43E7-A513-176527C8B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EE083-6447-EE0B-DA95-B8C71D55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52F93-9D35-730F-2FDE-FC40B987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FBAC-913C-4D43-BDFA-43ABCE5D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45573-6F4B-E045-FF5C-EF91534A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12388-2A5C-21B7-3177-EF91A503C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C634-472D-481C-7C30-205D71AD5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D8C6F-8CB4-43E7-A513-176527C8B44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C3BC7-8230-1A90-E412-B53841C4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D246-4256-B659-92F4-E48F10856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9FBAC-913C-4D43-BDFA-43ABCE5D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-geospatialdenver.hub.arcgis.com/datasets/geospatialDenver::american-community-survey-nbrhd-2016-2020/about" TargetMode="External"/><Relationship Id="rId2" Type="http://schemas.openxmlformats.org/officeDocument/2006/relationships/hyperlink" Target="https://opendata-geospatialdenver.hub.arcgis.com/datasets/geospatialDenver::crime/abou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C4DEC-91B8-57DF-C75C-AE5B2FB8D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An Analysis of Crime in Denver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1FE49-5BFE-DB6B-E414-EAAE0E60E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/>
              <a:t>By: John Phillips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5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10B66-D9C9-40AC-21B6-E92EA20F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the most common type of crime?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F223C-932A-AC38-C428-1CF424938637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Lock your cars, lock your bikes!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Theft</a:t>
            </a:r>
            <a:r>
              <a:rPr lang="en-US" sz="1500" dirty="0"/>
              <a:t> of a </a:t>
            </a:r>
            <a:r>
              <a:rPr lang="en-US" sz="1500" b="1" dirty="0"/>
              <a:t>vehicle</a:t>
            </a:r>
            <a:r>
              <a:rPr lang="en-US" sz="1500" dirty="0"/>
              <a:t>, parts of a vehicle, </a:t>
            </a:r>
            <a:r>
              <a:rPr lang="en-US" sz="1500" b="1" dirty="0"/>
              <a:t>bicycle</a:t>
            </a:r>
            <a:r>
              <a:rPr lang="en-US" sz="1500" dirty="0"/>
              <a:t> theft, “other” types of theft, and </a:t>
            </a:r>
            <a:r>
              <a:rPr lang="en-US" sz="1500" b="1" dirty="0"/>
              <a:t>shoplifting</a:t>
            </a:r>
            <a:r>
              <a:rPr lang="en-US" sz="1500" dirty="0"/>
              <a:t> are all in the top 10 most common reasons.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Criminal mischief </a:t>
            </a:r>
            <a:r>
              <a:rPr lang="en-US" sz="1500" dirty="0"/>
              <a:t>to a vehicle (vandalism or destroying parts), “other” criminal mischief, and </a:t>
            </a:r>
            <a:r>
              <a:rPr lang="en-US" sz="1500" b="1" dirty="0"/>
              <a:t>criminal trespassing </a:t>
            </a:r>
            <a:r>
              <a:rPr lang="en-US" sz="1500" dirty="0"/>
              <a:t>are also in the top 10.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only one involving physical harm to someone is “</a:t>
            </a:r>
            <a:r>
              <a:rPr lang="en-US" sz="1500" i="1" dirty="0"/>
              <a:t>assault causing minor bodily harm</a:t>
            </a:r>
            <a:r>
              <a:rPr lang="en-US" sz="1500" dirty="0"/>
              <a:t>”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This is encouraging since </a:t>
            </a:r>
            <a:r>
              <a:rPr lang="en-US" sz="1500" b="1" dirty="0"/>
              <a:t>the majority of crime </a:t>
            </a:r>
            <a:r>
              <a:rPr lang="en-US" sz="1500" i="1" dirty="0"/>
              <a:t>doesn’t directly involve other victims </a:t>
            </a:r>
            <a:r>
              <a:rPr lang="en-US" sz="1500" dirty="0"/>
              <a:t>(in the moment of occurrence).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6877C-9B9C-E79F-405E-7770B3E9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263" y="650494"/>
            <a:ext cx="523096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9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8EDF5-8FA2-C533-741E-093117A4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Why is this analysis useful?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B90C-CB26-FDB6-A8D8-8C5004AE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1700"/>
              <a:t>While further analyzing could be done to build a higher-resolution picture, we have learned several useful things about the nature of crime in Denver:</a:t>
            </a:r>
          </a:p>
          <a:p>
            <a:pPr lvl="1"/>
            <a:r>
              <a:rPr lang="en-US" sz="1700" i="1"/>
              <a:t>More crime happens in the warmer months. </a:t>
            </a:r>
          </a:p>
          <a:p>
            <a:pPr lvl="1"/>
            <a:r>
              <a:rPr lang="en-US" sz="1700"/>
              <a:t>Much of the crime involves </a:t>
            </a:r>
            <a:r>
              <a:rPr lang="en-US" sz="1700" b="1"/>
              <a:t>theft</a:t>
            </a:r>
            <a:r>
              <a:rPr lang="en-US" sz="1700"/>
              <a:t>, typically a </a:t>
            </a:r>
            <a:r>
              <a:rPr lang="en-US" sz="1700" b="1"/>
              <a:t>whole car or parts of it</a:t>
            </a:r>
            <a:r>
              <a:rPr lang="en-US" sz="1700"/>
              <a:t>. </a:t>
            </a:r>
          </a:p>
          <a:p>
            <a:pPr lvl="1"/>
            <a:r>
              <a:rPr lang="en-US" sz="1700"/>
              <a:t>Crime </a:t>
            </a:r>
            <a:r>
              <a:rPr lang="en-US" sz="1700" b="1"/>
              <a:t>peaks</a:t>
            </a:r>
            <a:r>
              <a:rPr lang="en-US" sz="1700"/>
              <a:t> on </a:t>
            </a:r>
            <a:r>
              <a:rPr lang="en-US" sz="1700" b="1"/>
              <a:t>Fridays</a:t>
            </a:r>
            <a:r>
              <a:rPr lang="en-US" sz="1700"/>
              <a:t>. </a:t>
            </a:r>
          </a:p>
          <a:p>
            <a:pPr lvl="1"/>
            <a:r>
              <a:rPr lang="en-US" sz="1700"/>
              <a:t>The most dangerous areas to live are in </a:t>
            </a:r>
            <a:r>
              <a:rPr lang="en-US" sz="1700" b="1"/>
              <a:t>central neighborhoods </a:t>
            </a:r>
            <a:r>
              <a:rPr lang="en-US" sz="1700"/>
              <a:t>or in the </a:t>
            </a:r>
            <a:r>
              <a:rPr lang="en-US" sz="1700" b="1"/>
              <a:t>northeast corner of the city</a:t>
            </a:r>
            <a:r>
              <a:rPr lang="en-US" sz="1700"/>
              <a:t>, near manufacturing and industrial areas.</a:t>
            </a:r>
          </a:p>
          <a:p>
            <a:r>
              <a:rPr lang="en-US" sz="1700"/>
              <a:t>This analysis can be helpful for those looking to move to the city, and those already living in it. </a:t>
            </a:r>
          </a:p>
          <a:p>
            <a:r>
              <a:rPr lang="en-US" sz="1700"/>
              <a:t>Lock your cars!!</a:t>
            </a:r>
          </a:p>
        </p:txBody>
      </p:sp>
    </p:spTree>
    <p:extLst>
      <p:ext uri="{BB962C8B-B14F-4D97-AF65-F5344CB8AC3E}">
        <p14:creationId xmlns:p14="http://schemas.microsoft.com/office/powerpoint/2010/main" val="217214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1E1F6-CB51-D9A6-3333-A670E14D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Main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0CF2-A957-C06D-5C81-FDAF8CBF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b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Denver Open Data Catalog (Crime)</a:t>
            </a:r>
            <a:endParaRPr lang="en-US" sz="17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Run by the city and county of Denver, it is a public access website for various data sets involving transportation, public safety, education, etc.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is based on the National Incident-Based Reporting System (NIBRS)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 published in 2019, currently updated weekly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u="sng" kern="100"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https://opendata-geospatialdenver.hub.arcgis.com/datasets/geospatialDenver::crime/about</a:t>
            </a:r>
            <a:r>
              <a:rPr lang="en-US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b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Denver Open Data Catalog (demographic data)</a:t>
            </a:r>
            <a:endParaRPr lang="en-US" sz="17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Neighborhood-level data derived from the American Community Survey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was combined with the Community Planning and Developments Neighborhoods layer.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700" u="sng" kern="100"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https://opendata-geospatialdenver.hub.arcgis.com/datasets/geospatialDenver::american-community-survey-nbrhd-2016-2020/about</a:t>
            </a:r>
            <a:r>
              <a:rPr lang="en-US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7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0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7EA52-CB4F-653F-75A3-E4BF6DD6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1396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9454D-7E56-EC25-84C3-30F8F5AB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Project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A221-0501-B6CA-93AC-01E18DD7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b="1"/>
              <a:t>Motivation</a:t>
            </a:r>
            <a:r>
              <a:rPr lang="en-US" sz="2400"/>
              <a:t>: This analysis attempts to uncover trends and patterns in crime rates and behaviors in the Denver Metro area over the last 5 years.</a:t>
            </a:r>
          </a:p>
          <a:p>
            <a:r>
              <a:rPr lang="en-US" sz="2400" b="1"/>
              <a:t>Agenda</a:t>
            </a:r>
            <a:r>
              <a:rPr lang="en-US" sz="2400"/>
              <a:t>: attempt to understand the different factors affecting crime by asking these questions</a:t>
            </a:r>
          </a:p>
          <a:p>
            <a:pPr lvl="1"/>
            <a:r>
              <a:rPr lang="en-US" dirty="0"/>
              <a:t>Do crime rates have a seasonality to them?</a:t>
            </a:r>
          </a:p>
          <a:p>
            <a:pPr lvl="1"/>
            <a:r>
              <a:rPr lang="en-US" dirty="0"/>
              <a:t>Which neighborhoods are the most dangerous?</a:t>
            </a:r>
          </a:p>
          <a:p>
            <a:pPr lvl="1"/>
            <a:r>
              <a:rPr lang="en-US" dirty="0"/>
              <a:t>What socioeconomic factors contribute to more or less crime?</a:t>
            </a:r>
          </a:p>
          <a:p>
            <a:pPr lvl="1"/>
            <a:r>
              <a:rPr lang="en-US" dirty="0"/>
              <a:t>What are the most common types of crime?</a:t>
            </a:r>
          </a:p>
        </p:txBody>
      </p:sp>
    </p:spTree>
    <p:extLst>
      <p:ext uri="{BB962C8B-B14F-4D97-AF65-F5344CB8AC3E}">
        <p14:creationId xmlns:p14="http://schemas.microsoft.com/office/powerpoint/2010/main" val="293022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BDE7E-A064-3AB9-5C8B-74467A4A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Visualizing Crime in the City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1F07D-0EB3-B251-F0C6-1D735F59E8B1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This map shows all 78 Denver neighborhoods.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 created a </a:t>
            </a:r>
            <a:r>
              <a:rPr lang="en-US" sz="1600" b="1"/>
              <a:t>“danger score” </a:t>
            </a:r>
            <a:r>
              <a:rPr lang="en-US" sz="1600"/>
              <a:t>for each neighborhood, which is a composite of </a:t>
            </a:r>
            <a:r>
              <a:rPr lang="en-US" sz="1600" i="1"/>
              <a:t>crime frequency </a:t>
            </a:r>
            <a:r>
              <a:rPr lang="en-US" sz="1600"/>
              <a:t>and </a:t>
            </a:r>
            <a:r>
              <a:rPr lang="en-US" sz="1600" i="1"/>
              <a:t>number of victims per crime.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i="1"/>
              <a:t>darker</a:t>
            </a:r>
            <a:r>
              <a:rPr lang="en-US" sz="1600"/>
              <a:t> the color, the </a:t>
            </a:r>
            <a:r>
              <a:rPr lang="en-US" sz="1600" i="1"/>
              <a:t>higher</a:t>
            </a:r>
            <a:r>
              <a:rPr lang="en-US" sz="1600"/>
              <a:t> the danger score.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The dark blue triangular blotch near the center of the city is </a:t>
            </a:r>
            <a:r>
              <a:rPr lang="en-US" sz="1600" b="1"/>
              <a:t>Five Points</a:t>
            </a:r>
            <a:r>
              <a:rPr lang="en-US" sz="1600"/>
              <a:t>, which had the </a:t>
            </a:r>
            <a:r>
              <a:rPr lang="en-US" sz="1600" i="1"/>
              <a:t>highest danger score </a:t>
            </a:r>
            <a:r>
              <a:rPr lang="en-US" sz="1600"/>
              <a:t>of all neighborhoods.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Central Park, DIA, Central Business District</a:t>
            </a:r>
            <a:r>
              <a:rPr lang="en-US" sz="1600"/>
              <a:t>, and </a:t>
            </a:r>
            <a:r>
              <a:rPr lang="en-US" sz="1600" b="1"/>
              <a:t>Capital Hill </a:t>
            </a:r>
            <a:r>
              <a:rPr lang="en-US" sz="1600"/>
              <a:t>round out the top 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DAA36-3578-DE67-2000-2230D66B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29" y="2484255"/>
            <a:ext cx="4808082" cy="371424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37FE2-24D0-3BBF-569E-D8DB2CF6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Most Dangerous Neighborhoods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60874-4420-A125-7966-9A3690A6594D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depiction of the neighborhoods with the highest danger scores.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numbers above each bar represent the total crimes documented over the 5+ years. 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The data representing about 2100 days means that </a:t>
            </a:r>
            <a:r>
              <a:rPr lang="en-US" b="1" dirty="0"/>
              <a:t>Five Points</a:t>
            </a:r>
            <a:r>
              <a:rPr lang="en-US" dirty="0"/>
              <a:t> saw an average of </a:t>
            </a:r>
            <a:r>
              <a:rPr lang="en-US" b="1" dirty="0"/>
              <a:t>10.6 crimes </a:t>
            </a:r>
            <a:r>
              <a:rPr lang="en-US" b="1" i="1" dirty="0"/>
              <a:t>documented</a:t>
            </a:r>
            <a:r>
              <a:rPr lang="en-US" b="1" dirty="0"/>
              <a:t> daily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F502C-3605-FA09-53F1-B6CCA130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778930"/>
            <a:ext cx="5628018" cy="30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2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B050F-A932-AF4C-36F6-6DD72F2F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Safest Neighborhoods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E742B-2ABE-5B8C-D6CD-A71C408D08D1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Conversely, here are the safest neighborhoods in Denver. 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reasons unknown at this point, these areas have created safe environments for their citizens.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Perhaps because of </a:t>
            </a:r>
            <a:r>
              <a:rPr lang="en-US" i="1" dirty="0"/>
              <a:t>gated communities, higher visibility, or fewer people</a:t>
            </a:r>
            <a:r>
              <a:rPr lang="en-US" dirty="0"/>
              <a:t>, their danger scores are the lowest in the entire city.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573F7-A3C1-740C-8306-FA4CDF2B1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842245"/>
            <a:ext cx="5628018" cy="29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AD3DF-9060-B28D-E190-4B027B25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Rates over Time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917E3-729C-17A9-6E77-2F1CE966BBE3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Yes, crime rates have been increasing.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inflection point occurs around the start of COVID-19: March 2020.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From there, it increased gradually, with seasonality, and seems to be leveling off.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1"/>
              <a:t>But why is it going up?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COVID-19 and other economic trends (inflation, etc.) could be squeezing the wallets of many, increasing crime through desperation.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Other reasons include more civil unrest and increased population.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AC514-406F-E91A-318C-C289AF95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842245"/>
            <a:ext cx="5628018" cy="29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8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BEC11-DE13-A5CD-D418-8CBC29B3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Does the time of year make a difference?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2AD68-E0F8-79C4-3FF9-D6D5B07D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959073"/>
            <a:ext cx="5150277" cy="2845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D11BD9-7BB6-586B-0E3F-9A9545AA849C}"/>
              </a:ext>
            </a:extLst>
          </p:cNvPr>
          <p:cNvSpPr txBox="1"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Colder months = colder temps and more inclement weather = fewer people outside = fewer opportunities for crime to occur.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October-December only account for 5 years instead of 6, since the data ends in October of 2023.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means that </a:t>
            </a:r>
            <a:r>
              <a:rPr lang="en-US" sz="2000" b="1"/>
              <a:t>October-March </a:t>
            </a:r>
            <a:r>
              <a:rPr lang="en-US" sz="2000"/>
              <a:t>averages </a:t>
            </a:r>
            <a:r>
              <a:rPr lang="en-US" sz="2000" b="1"/>
              <a:t>160 crimes per day.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April-September</a:t>
            </a:r>
            <a:r>
              <a:rPr lang="en-US" sz="2000"/>
              <a:t> averages </a:t>
            </a:r>
            <a:r>
              <a:rPr lang="en-US" sz="2000" i="1" u="sng"/>
              <a:t>10% more crime</a:t>
            </a:r>
            <a:r>
              <a:rPr lang="en-US" sz="2000"/>
              <a:t>: </a:t>
            </a:r>
            <a:r>
              <a:rPr lang="en-US" sz="2000" b="1"/>
              <a:t>176 crimes per day</a:t>
            </a:r>
            <a:r>
              <a:rPr lang="en-US" sz="200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6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D7594-83B7-F306-7C9E-9A35C093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about day of the week?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78EF4-AE7A-E883-0FAC-444400CD497B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Crime peaks on </a:t>
            </a:r>
            <a:r>
              <a:rPr lang="en-US" b="1" dirty="0"/>
              <a:t>Fridays-</a:t>
            </a:r>
            <a:r>
              <a:rPr lang="en-US" dirty="0"/>
              <a:t> why?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could be due to </a:t>
            </a:r>
            <a:r>
              <a:rPr lang="en-US" b="1" dirty="0"/>
              <a:t>more city events </a:t>
            </a:r>
            <a:r>
              <a:rPr lang="en-US" dirty="0"/>
              <a:t>occurring on that day, which means more people are out and about.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Fridays are also </a:t>
            </a:r>
            <a:r>
              <a:rPr lang="en-US" b="1" dirty="0"/>
              <a:t>popular drinking </a:t>
            </a:r>
            <a:r>
              <a:rPr lang="en-US" dirty="0"/>
              <a:t>days- with the workweek over, many people turn to alcohol to celebrate and unwind.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alcohol = more crime. 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D23ED-95F8-F374-ECBF-F98CDD93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054323"/>
            <a:ext cx="5628018" cy="45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7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8749E-3474-71FE-5097-67BA5FC4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Socioeconomic Factors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86C3-A2C3-8B58-3AC7-CC49D9A05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700"/>
              <a:t>These </a:t>
            </a:r>
            <a:r>
              <a:rPr lang="en-US" sz="1700" b="1"/>
              <a:t>five</a:t>
            </a:r>
            <a:r>
              <a:rPr lang="en-US" sz="1700"/>
              <a:t> socioeconomic variables had the </a:t>
            </a:r>
            <a:r>
              <a:rPr lang="en-US" sz="1700" b="1"/>
              <a:t>strongest correlation </a:t>
            </a:r>
            <a:r>
              <a:rPr lang="en-US" sz="1700"/>
              <a:t>with neighborhood crime:</a:t>
            </a:r>
          </a:p>
          <a:p>
            <a:pPr lvl="1"/>
            <a:r>
              <a:rPr lang="en-US" sz="1700" b="1"/>
              <a:t>Vacant Housing Units</a:t>
            </a:r>
          </a:p>
          <a:p>
            <a:pPr lvl="1"/>
            <a:r>
              <a:rPr lang="en-US" sz="1700" b="1"/>
              <a:t>Age 20 to 29 </a:t>
            </a:r>
            <a:r>
              <a:rPr lang="en-US" sz="1700"/>
              <a:t>(# of people in this age range)</a:t>
            </a:r>
          </a:p>
          <a:p>
            <a:pPr lvl="1"/>
            <a:r>
              <a:rPr lang="en-US" sz="1700" b="1"/>
              <a:t>Non-Family Household </a:t>
            </a:r>
            <a:r>
              <a:rPr lang="en-US" sz="1700"/>
              <a:t>(# of homes comprised of people not related)</a:t>
            </a:r>
          </a:p>
          <a:p>
            <a:pPr lvl="1"/>
            <a:r>
              <a:rPr lang="en-US" sz="1700" b="1"/>
              <a:t>Income less than $10,000</a:t>
            </a:r>
          </a:p>
          <a:p>
            <a:pPr lvl="1"/>
            <a:r>
              <a:rPr lang="en-US" sz="1700" b="1"/>
              <a:t>Total Commuters</a:t>
            </a:r>
          </a:p>
          <a:p>
            <a:r>
              <a:rPr lang="en-US" sz="1700"/>
              <a:t>All five showed a “moderately strong relationship” with the neighborhood danger score.</a:t>
            </a:r>
          </a:p>
          <a:p>
            <a:r>
              <a:rPr lang="en-US" sz="1700" i="1"/>
              <a:t>Young people, low-income, people working on-site jobs, and the presence of neighborhood neglect </a:t>
            </a:r>
            <a:r>
              <a:rPr lang="en-US" sz="1700"/>
              <a:t>all have an association with crime.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1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933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Symbol</vt:lpstr>
      <vt:lpstr>Office Theme</vt:lpstr>
      <vt:lpstr>An Analysis of Crime in Denver</vt:lpstr>
      <vt:lpstr>Project Overview</vt:lpstr>
      <vt:lpstr>Visualizing Crime in the City</vt:lpstr>
      <vt:lpstr>Top 10 Most Dangerous Neighborhoods</vt:lpstr>
      <vt:lpstr>Top 10 Safest Neighborhoods</vt:lpstr>
      <vt:lpstr>Crime Rates over Time</vt:lpstr>
      <vt:lpstr>Does the time of year make a difference?</vt:lpstr>
      <vt:lpstr>What about day of the week?</vt:lpstr>
      <vt:lpstr>Socioeconomic Factors to Consider</vt:lpstr>
      <vt:lpstr>What’s the most common type of crime?</vt:lpstr>
      <vt:lpstr>Why is this analysis useful?</vt:lpstr>
      <vt:lpstr>Main Data 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Phillips</dc:creator>
  <cp:lastModifiedBy>John Phillips</cp:lastModifiedBy>
  <cp:revision>1</cp:revision>
  <dcterms:created xsi:type="dcterms:W3CDTF">2024-07-23T22:14:43Z</dcterms:created>
  <dcterms:modified xsi:type="dcterms:W3CDTF">2024-08-28T20:18:56Z</dcterms:modified>
</cp:coreProperties>
</file>