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5" r:id="rId6"/>
    <p:sldId id="261" r:id="rId7"/>
    <p:sldId id="269" r:id="rId8"/>
    <p:sldId id="271" r:id="rId9"/>
    <p:sldId id="268" r:id="rId10"/>
    <p:sldId id="262" r:id="rId11"/>
    <p:sldId id="263" r:id="rId12"/>
    <p:sldId id="270" r:id="rId13"/>
    <p:sldId id="264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F9842-978B-45DE-9403-1B880DD32E90}" v="10" dt="2024-07-09T22:39:28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hillips" userId="dbfe0c94fe5fd597" providerId="LiveId" clId="{6FDF9842-978B-45DE-9403-1B880DD32E90}"/>
    <pc:docChg chg="undo custSel addSld delSld modSld sldOrd">
      <pc:chgData name="John Phillips" userId="dbfe0c94fe5fd597" providerId="LiveId" clId="{6FDF9842-978B-45DE-9403-1B880DD32E90}" dt="2024-07-11T21:12:23.073" v="6298" actId="20577"/>
      <pc:docMkLst>
        <pc:docMk/>
      </pc:docMkLst>
      <pc:sldChg chg="new del">
        <pc:chgData name="John Phillips" userId="dbfe0c94fe5fd597" providerId="LiveId" clId="{6FDF9842-978B-45DE-9403-1B880DD32E90}" dt="2024-07-01T22:48:40.194" v="1" actId="2696"/>
        <pc:sldMkLst>
          <pc:docMk/>
          <pc:sldMk cId="2319016901" sldId="257"/>
        </pc:sldMkLst>
      </pc:sldChg>
      <pc:sldChg chg="delSp modSp new mod">
        <pc:chgData name="John Phillips" userId="dbfe0c94fe5fd597" providerId="LiveId" clId="{6FDF9842-978B-45DE-9403-1B880DD32E90}" dt="2024-07-01T23:06:28.266" v="918" actId="478"/>
        <pc:sldMkLst>
          <pc:docMk/>
          <pc:sldMk cId="3771278805" sldId="257"/>
        </pc:sldMkLst>
        <pc:spChg chg="mod">
          <ac:chgData name="John Phillips" userId="dbfe0c94fe5fd597" providerId="LiveId" clId="{6FDF9842-978B-45DE-9403-1B880DD32E90}" dt="2024-07-01T22:48:52.371" v="13" actId="20577"/>
          <ac:spMkLst>
            <pc:docMk/>
            <pc:sldMk cId="3771278805" sldId="257"/>
            <ac:spMk id="2" creationId="{0F2E45EC-969C-342E-8C6D-357FC7440CF5}"/>
          </ac:spMkLst>
        </pc:spChg>
        <pc:spChg chg="del">
          <ac:chgData name="John Phillips" userId="dbfe0c94fe5fd597" providerId="LiveId" clId="{6FDF9842-978B-45DE-9403-1B880DD32E90}" dt="2024-07-01T23:06:28.266" v="918" actId="478"/>
          <ac:spMkLst>
            <pc:docMk/>
            <pc:sldMk cId="3771278805" sldId="257"/>
            <ac:spMk id="3" creationId="{4836C206-74E9-3355-F13D-10DEC3FB6E9B}"/>
          </ac:spMkLst>
        </pc:spChg>
      </pc:sldChg>
      <pc:sldChg chg="modSp new mod ord">
        <pc:chgData name="John Phillips" userId="dbfe0c94fe5fd597" providerId="LiveId" clId="{6FDF9842-978B-45DE-9403-1B880DD32E90}" dt="2024-07-01T23:06:42.126" v="919" actId="122"/>
        <pc:sldMkLst>
          <pc:docMk/>
          <pc:sldMk cId="2930224789" sldId="258"/>
        </pc:sldMkLst>
        <pc:spChg chg="mod">
          <ac:chgData name="John Phillips" userId="dbfe0c94fe5fd597" providerId="LiveId" clId="{6FDF9842-978B-45DE-9403-1B880DD32E90}" dt="2024-07-01T23:06:42.126" v="919" actId="122"/>
          <ac:spMkLst>
            <pc:docMk/>
            <pc:sldMk cId="2930224789" sldId="258"/>
            <ac:spMk id="2" creationId="{D589454D-7E56-EC25-84C3-30F8F5ABF6D5}"/>
          </ac:spMkLst>
        </pc:spChg>
        <pc:spChg chg="mod">
          <ac:chgData name="John Phillips" userId="dbfe0c94fe5fd597" providerId="LiveId" clId="{6FDF9842-978B-45DE-9403-1B880DD32E90}" dt="2024-07-01T22:58:03.762" v="481" actId="20577"/>
          <ac:spMkLst>
            <pc:docMk/>
            <pc:sldMk cId="2930224789" sldId="258"/>
            <ac:spMk id="3" creationId="{1B44A221-0501-B6CA-93AC-01E18DD75122}"/>
          </ac:spMkLst>
        </pc:spChg>
      </pc:sldChg>
      <pc:sldChg chg="addSp delSp modSp new mod">
        <pc:chgData name="John Phillips" userId="dbfe0c94fe5fd597" providerId="LiveId" clId="{6FDF9842-978B-45DE-9403-1B880DD32E90}" dt="2024-07-09T22:30:25.653" v="5043" actId="20577"/>
        <pc:sldMkLst>
          <pc:docMk/>
          <pc:sldMk cId="701365858" sldId="259"/>
        </pc:sldMkLst>
        <pc:spChg chg="mod">
          <ac:chgData name="John Phillips" userId="dbfe0c94fe5fd597" providerId="LiveId" clId="{6FDF9842-978B-45DE-9403-1B880DD32E90}" dt="2024-07-02T18:17:13.049" v="940" actId="20577"/>
          <ac:spMkLst>
            <pc:docMk/>
            <pc:sldMk cId="701365858" sldId="259"/>
            <ac:spMk id="2" creationId="{BA9DC759-06A1-0162-C670-D49759F72E41}"/>
          </ac:spMkLst>
        </pc:spChg>
        <pc:spChg chg="del">
          <ac:chgData name="John Phillips" userId="dbfe0c94fe5fd597" providerId="LiveId" clId="{6FDF9842-978B-45DE-9403-1B880DD32E90}" dt="2024-07-02T18:27:13.956" v="980" actId="478"/>
          <ac:spMkLst>
            <pc:docMk/>
            <pc:sldMk cId="701365858" sldId="259"/>
            <ac:spMk id="3" creationId="{5D3FC773-D5AB-8594-466B-CBE6157EF678}"/>
          </ac:spMkLst>
        </pc:spChg>
        <pc:spChg chg="add mod">
          <ac:chgData name="John Phillips" userId="dbfe0c94fe5fd597" providerId="LiveId" clId="{6FDF9842-978B-45DE-9403-1B880DD32E90}" dt="2024-07-09T22:30:25.653" v="5043" actId="20577"/>
          <ac:spMkLst>
            <pc:docMk/>
            <pc:sldMk cId="701365858" sldId="259"/>
            <ac:spMk id="6" creationId="{8D054861-2491-3A29-BBC9-365D54AE87CA}"/>
          </ac:spMkLst>
        </pc:spChg>
        <pc:picChg chg="add mod">
          <ac:chgData name="John Phillips" userId="dbfe0c94fe5fd597" providerId="LiveId" clId="{6FDF9842-978B-45DE-9403-1B880DD32E90}" dt="2024-07-02T18:29:09.125" v="983" actId="1076"/>
          <ac:picMkLst>
            <pc:docMk/>
            <pc:sldMk cId="701365858" sldId="259"/>
            <ac:picMk id="5" creationId="{BAD34F1B-4CC7-1A03-6266-11F07C48AE58}"/>
          </ac:picMkLst>
        </pc:picChg>
      </pc:sldChg>
      <pc:sldChg chg="addSp delSp modSp new mod ord">
        <pc:chgData name="John Phillips" userId="dbfe0c94fe5fd597" providerId="LiveId" clId="{6FDF9842-978B-45DE-9403-1B880DD32E90}" dt="2024-07-09T22:30:37.221" v="5049" actId="20577"/>
        <pc:sldMkLst>
          <pc:docMk/>
          <pc:sldMk cId="1550498462" sldId="260"/>
        </pc:sldMkLst>
        <pc:spChg chg="mod">
          <ac:chgData name="John Phillips" userId="dbfe0c94fe5fd597" providerId="LiveId" clId="{6FDF9842-978B-45DE-9403-1B880DD32E90}" dt="2024-07-01T23:06:45.010" v="920" actId="122"/>
          <ac:spMkLst>
            <pc:docMk/>
            <pc:sldMk cId="1550498462" sldId="260"/>
            <ac:spMk id="2" creationId="{4EC62B50-7A13-D3C3-56B4-B756AA6AFE2F}"/>
          </ac:spMkLst>
        </pc:spChg>
        <pc:spChg chg="del">
          <ac:chgData name="John Phillips" userId="dbfe0c94fe5fd597" providerId="LiveId" clId="{6FDF9842-978B-45DE-9403-1B880DD32E90}" dt="2024-07-09T17:05:03.219" v="3413" actId="478"/>
          <ac:spMkLst>
            <pc:docMk/>
            <pc:sldMk cId="1550498462" sldId="260"/>
            <ac:spMk id="3" creationId="{04CBE8B8-CDB9-6AF8-56CD-C0101C21620A}"/>
          </ac:spMkLst>
        </pc:spChg>
        <pc:spChg chg="add mod">
          <ac:chgData name="John Phillips" userId="dbfe0c94fe5fd597" providerId="LiveId" clId="{6FDF9842-978B-45DE-9403-1B880DD32E90}" dt="2024-07-09T22:30:37.221" v="5049" actId="20577"/>
          <ac:spMkLst>
            <pc:docMk/>
            <pc:sldMk cId="1550498462" sldId="260"/>
            <ac:spMk id="6" creationId="{2FE7450B-E97F-ED1D-81C9-2C0F925C10B5}"/>
          </ac:spMkLst>
        </pc:spChg>
        <pc:picChg chg="add mod">
          <ac:chgData name="John Phillips" userId="dbfe0c94fe5fd597" providerId="LiveId" clId="{6FDF9842-978B-45DE-9403-1B880DD32E90}" dt="2024-07-09T17:05:22.178" v="3417" actId="1076"/>
          <ac:picMkLst>
            <pc:docMk/>
            <pc:sldMk cId="1550498462" sldId="260"/>
            <ac:picMk id="5" creationId="{9752BA2F-CB4E-6B5C-ECE9-0E25E16F62A1}"/>
          </ac:picMkLst>
        </pc:picChg>
      </pc:sldChg>
      <pc:sldChg chg="addSp delSp modSp new mod">
        <pc:chgData name="John Phillips" userId="dbfe0c94fe5fd597" providerId="LiveId" clId="{6FDF9842-978B-45DE-9403-1B880DD32E90}" dt="2024-07-09T22:32:08.391" v="5055" actId="113"/>
        <pc:sldMkLst>
          <pc:docMk/>
          <pc:sldMk cId="2350760155" sldId="261"/>
        </pc:sldMkLst>
        <pc:spChg chg="mod">
          <ac:chgData name="John Phillips" userId="dbfe0c94fe5fd597" providerId="LiveId" clId="{6FDF9842-978B-45DE-9403-1B880DD32E90}" dt="2024-07-01T23:06:51.402" v="922" actId="122"/>
          <ac:spMkLst>
            <pc:docMk/>
            <pc:sldMk cId="2350760155" sldId="261"/>
            <ac:spMk id="2" creationId="{087D7A4B-9A23-C922-1431-84DD0381ADC9}"/>
          </ac:spMkLst>
        </pc:spChg>
        <pc:spChg chg="del">
          <ac:chgData name="John Phillips" userId="dbfe0c94fe5fd597" providerId="LiveId" clId="{6FDF9842-978B-45DE-9403-1B880DD32E90}" dt="2024-07-02T23:17:02.613" v="1742" actId="478"/>
          <ac:spMkLst>
            <pc:docMk/>
            <pc:sldMk cId="2350760155" sldId="261"/>
            <ac:spMk id="3" creationId="{BD303E65-C417-509B-6E3B-2C83946D1DDE}"/>
          </ac:spMkLst>
        </pc:spChg>
        <pc:spChg chg="add mod">
          <ac:chgData name="John Phillips" userId="dbfe0c94fe5fd597" providerId="LiveId" clId="{6FDF9842-978B-45DE-9403-1B880DD32E90}" dt="2024-07-09T22:32:08.391" v="5055" actId="113"/>
          <ac:spMkLst>
            <pc:docMk/>
            <pc:sldMk cId="2350760155" sldId="261"/>
            <ac:spMk id="8" creationId="{609D6AB6-2018-B4AF-75DA-34093FA3B00D}"/>
          </ac:spMkLst>
        </pc:spChg>
        <pc:picChg chg="add del mod">
          <ac:chgData name="John Phillips" userId="dbfe0c94fe5fd597" providerId="LiveId" clId="{6FDF9842-978B-45DE-9403-1B880DD32E90}" dt="2024-07-02T23:17:24.781" v="1746" actId="478"/>
          <ac:picMkLst>
            <pc:docMk/>
            <pc:sldMk cId="2350760155" sldId="261"/>
            <ac:picMk id="5" creationId="{1625FA23-5343-F649-294C-079AF632AB12}"/>
          </ac:picMkLst>
        </pc:picChg>
        <pc:picChg chg="add mod">
          <ac:chgData name="John Phillips" userId="dbfe0c94fe5fd597" providerId="LiveId" clId="{6FDF9842-978B-45DE-9403-1B880DD32E90}" dt="2024-07-02T23:17:51.255" v="1749" actId="1076"/>
          <ac:picMkLst>
            <pc:docMk/>
            <pc:sldMk cId="2350760155" sldId="261"/>
            <ac:picMk id="7" creationId="{EDFA5801-F5AC-D7C0-6A3C-44403930A685}"/>
          </ac:picMkLst>
        </pc:picChg>
      </pc:sldChg>
      <pc:sldChg chg="addSp delSp modSp new mod">
        <pc:chgData name="John Phillips" userId="dbfe0c94fe5fd597" providerId="LiveId" clId="{6FDF9842-978B-45DE-9403-1B880DD32E90}" dt="2024-07-09T22:34:12.328" v="5182" actId="20577"/>
        <pc:sldMkLst>
          <pc:docMk/>
          <pc:sldMk cId="228145777" sldId="262"/>
        </pc:sldMkLst>
        <pc:spChg chg="mod">
          <ac:chgData name="John Phillips" userId="dbfe0c94fe5fd597" providerId="LiveId" clId="{6FDF9842-978B-45DE-9403-1B880DD32E90}" dt="2024-07-09T22:34:12.328" v="5182" actId="20577"/>
          <ac:spMkLst>
            <pc:docMk/>
            <pc:sldMk cId="228145777" sldId="262"/>
            <ac:spMk id="2" creationId="{FD7C847E-75DC-1FD7-E286-C643C0232739}"/>
          </ac:spMkLst>
        </pc:spChg>
        <pc:spChg chg="del">
          <ac:chgData name="John Phillips" userId="dbfe0c94fe5fd597" providerId="LiveId" clId="{6FDF9842-978B-45DE-9403-1B880DD32E90}" dt="2024-07-09T17:04:56.126" v="3412" actId="478"/>
          <ac:spMkLst>
            <pc:docMk/>
            <pc:sldMk cId="228145777" sldId="262"/>
            <ac:spMk id="3" creationId="{1C1443F2-8905-F810-92EF-2416792693B3}"/>
          </ac:spMkLst>
        </pc:spChg>
        <pc:spChg chg="add mod">
          <ac:chgData name="John Phillips" userId="dbfe0c94fe5fd597" providerId="LiveId" clId="{6FDF9842-978B-45DE-9403-1B880DD32E90}" dt="2024-07-09T17:14:26.044" v="4274" actId="1076"/>
          <ac:spMkLst>
            <pc:docMk/>
            <pc:sldMk cId="228145777" sldId="262"/>
            <ac:spMk id="6" creationId="{7078D5BD-51B3-9967-A44E-15FDD78508DB}"/>
          </ac:spMkLst>
        </pc:spChg>
        <pc:picChg chg="add mod">
          <ac:chgData name="John Phillips" userId="dbfe0c94fe5fd597" providerId="LiveId" clId="{6FDF9842-978B-45DE-9403-1B880DD32E90}" dt="2024-07-09T17:12:43.308" v="4013" actId="1076"/>
          <ac:picMkLst>
            <pc:docMk/>
            <pc:sldMk cId="228145777" sldId="262"/>
            <ac:picMk id="5" creationId="{BE47D967-9A71-3C76-8DB5-EBDA7092DCE1}"/>
          </ac:picMkLst>
        </pc:picChg>
      </pc:sldChg>
      <pc:sldChg chg="modSp new mod">
        <pc:chgData name="John Phillips" userId="dbfe0c94fe5fd597" providerId="LiveId" clId="{6FDF9842-978B-45DE-9403-1B880DD32E90}" dt="2024-07-09T22:35:00.333" v="5196" actId="20577"/>
        <pc:sldMkLst>
          <pc:docMk/>
          <pc:sldMk cId="1905359758" sldId="263"/>
        </pc:sldMkLst>
        <pc:spChg chg="mod">
          <ac:chgData name="John Phillips" userId="dbfe0c94fe5fd597" providerId="LiveId" clId="{6FDF9842-978B-45DE-9403-1B880DD32E90}" dt="2024-07-01T23:06:57.460" v="924" actId="122"/>
          <ac:spMkLst>
            <pc:docMk/>
            <pc:sldMk cId="1905359758" sldId="263"/>
            <ac:spMk id="2" creationId="{A90249EB-CE10-C6CD-7C03-8B16BD30E0BD}"/>
          </ac:spMkLst>
        </pc:spChg>
        <pc:spChg chg="mod">
          <ac:chgData name="John Phillips" userId="dbfe0c94fe5fd597" providerId="LiveId" clId="{6FDF9842-978B-45DE-9403-1B880DD32E90}" dt="2024-07-09T22:35:00.333" v="5196" actId="20577"/>
          <ac:spMkLst>
            <pc:docMk/>
            <pc:sldMk cId="1905359758" sldId="263"/>
            <ac:spMk id="3" creationId="{5F53BE29-069E-1937-6EC0-3CEFD7E174B5}"/>
          </ac:spMkLst>
        </pc:spChg>
      </pc:sldChg>
      <pc:sldChg chg="modSp new mod">
        <pc:chgData name="John Phillips" userId="dbfe0c94fe5fd597" providerId="LiveId" clId="{6FDF9842-978B-45DE-9403-1B880DD32E90}" dt="2024-07-01T23:07:00.847" v="925" actId="122"/>
        <pc:sldMkLst>
          <pc:docMk/>
          <pc:sldMk cId="1039869858" sldId="264"/>
        </pc:sldMkLst>
        <pc:spChg chg="mod">
          <ac:chgData name="John Phillips" userId="dbfe0c94fe5fd597" providerId="LiveId" clId="{6FDF9842-978B-45DE-9403-1B880DD32E90}" dt="2024-07-01T23:07:00.847" v="925" actId="122"/>
          <ac:spMkLst>
            <pc:docMk/>
            <pc:sldMk cId="1039869858" sldId="264"/>
            <ac:spMk id="2" creationId="{0C5A88FB-6873-57EE-210C-F453DF0CFCA8}"/>
          </ac:spMkLst>
        </pc:spChg>
        <pc:spChg chg="mod">
          <ac:chgData name="John Phillips" userId="dbfe0c94fe5fd597" providerId="LiveId" clId="{6FDF9842-978B-45DE-9403-1B880DD32E90}" dt="2024-07-01T23:05:52.078" v="917" actId="20577"/>
          <ac:spMkLst>
            <pc:docMk/>
            <pc:sldMk cId="1039869858" sldId="264"/>
            <ac:spMk id="3" creationId="{163B427B-2CBB-F7C1-355A-9999720C8AE4}"/>
          </ac:spMkLst>
        </pc:spChg>
      </pc:sldChg>
      <pc:sldChg chg="addSp delSp modSp new mod">
        <pc:chgData name="John Phillips" userId="dbfe0c94fe5fd597" providerId="LiveId" clId="{6FDF9842-978B-45DE-9403-1B880DD32E90}" dt="2024-07-02T18:34:19.828" v="1715" actId="255"/>
        <pc:sldMkLst>
          <pc:docMk/>
          <pc:sldMk cId="3295384976" sldId="265"/>
        </pc:sldMkLst>
        <pc:spChg chg="mod">
          <ac:chgData name="John Phillips" userId="dbfe0c94fe5fd597" providerId="LiveId" clId="{6FDF9842-978B-45DE-9403-1B880DD32E90}" dt="2024-07-02T18:17:26.537" v="969" actId="122"/>
          <ac:spMkLst>
            <pc:docMk/>
            <pc:sldMk cId="3295384976" sldId="265"/>
            <ac:spMk id="2" creationId="{F99901FC-35E5-9152-1BBC-BB47496917A0}"/>
          </ac:spMkLst>
        </pc:spChg>
        <pc:spChg chg="del mod">
          <ac:chgData name="John Phillips" userId="dbfe0c94fe5fd597" providerId="LiveId" clId="{6FDF9842-978B-45DE-9403-1B880DD32E90}" dt="2024-07-02T18:26:09.811" v="972" actId="22"/>
          <ac:spMkLst>
            <pc:docMk/>
            <pc:sldMk cId="3295384976" sldId="265"/>
            <ac:spMk id="3" creationId="{EB34734F-9878-3C15-4859-F45447B05B45}"/>
          </ac:spMkLst>
        </pc:spChg>
        <pc:spChg chg="add del mod">
          <ac:chgData name="John Phillips" userId="dbfe0c94fe5fd597" providerId="LiveId" clId="{6FDF9842-978B-45DE-9403-1B880DD32E90}" dt="2024-07-02T18:27:08.146" v="979"/>
          <ac:spMkLst>
            <pc:docMk/>
            <pc:sldMk cId="3295384976" sldId="265"/>
            <ac:spMk id="6" creationId="{9B08FBCF-2DE6-137F-CB53-3F8B9C2C147D}"/>
          </ac:spMkLst>
        </pc:spChg>
        <pc:spChg chg="add mod">
          <ac:chgData name="John Phillips" userId="dbfe0c94fe5fd597" providerId="LiveId" clId="{6FDF9842-978B-45DE-9403-1B880DD32E90}" dt="2024-07-02T18:34:19.828" v="1715" actId="255"/>
          <ac:spMkLst>
            <pc:docMk/>
            <pc:sldMk cId="3295384976" sldId="265"/>
            <ac:spMk id="7" creationId="{A4C9B460-ECA9-D6D5-C2A2-9C5BC0C662F1}"/>
          </ac:spMkLst>
        </pc:spChg>
        <pc:picChg chg="add mod ord">
          <ac:chgData name="John Phillips" userId="dbfe0c94fe5fd597" providerId="LiveId" clId="{6FDF9842-978B-45DE-9403-1B880DD32E90}" dt="2024-07-02T18:26:32.948" v="976" actId="14100"/>
          <ac:picMkLst>
            <pc:docMk/>
            <pc:sldMk cId="3295384976" sldId="265"/>
            <ac:picMk id="5" creationId="{53298532-8311-B90E-FE13-21C5BD2CAC0C}"/>
          </ac:picMkLst>
        </pc:picChg>
      </pc:sldChg>
      <pc:sldChg chg="modSp new del mod">
        <pc:chgData name="John Phillips" userId="dbfe0c94fe5fd597" providerId="LiveId" clId="{6FDF9842-978B-45DE-9403-1B880DD32E90}" dt="2024-07-09T22:34:31.338" v="5183" actId="2696"/>
        <pc:sldMkLst>
          <pc:docMk/>
          <pc:sldMk cId="3043437672" sldId="266"/>
        </pc:sldMkLst>
        <pc:spChg chg="mod">
          <ac:chgData name="John Phillips" userId="dbfe0c94fe5fd597" providerId="LiveId" clId="{6FDF9842-978B-45DE-9403-1B880DD32E90}" dt="2024-07-02T23:03:49.259" v="1741" actId="122"/>
          <ac:spMkLst>
            <pc:docMk/>
            <pc:sldMk cId="3043437672" sldId="266"/>
            <ac:spMk id="2" creationId="{2DFCE12C-4F6F-EE59-C355-A269C54361CE}"/>
          </ac:spMkLst>
        </pc:spChg>
      </pc:sldChg>
      <pc:sldChg chg="addSp delSp modSp new del mod">
        <pc:chgData name="John Phillips" userId="dbfe0c94fe5fd597" providerId="LiveId" clId="{6FDF9842-978B-45DE-9403-1B880DD32E90}" dt="2024-07-11T21:05:15.322" v="5925" actId="2696"/>
        <pc:sldMkLst>
          <pc:docMk/>
          <pc:sldMk cId="968193971" sldId="267"/>
        </pc:sldMkLst>
        <pc:spChg chg="mod">
          <ac:chgData name="John Phillips" userId="dbfe0c94fe5fd597" providerId="LiveId" clId="{6FDF9842-978B-45DE-9403-1B880DD32E90}" dt="2024-07-03T13:09:08.133" v="2225" actId="122"/>
          <ac:spMkLst>
            <pc:docMk/>
            <pc:sldMk cId="968193971" sldId="267"/>
            <ac:spMk id="2" creationId="{A7A08A14-881B-E63D-DB5C-6C3C906695CA}"/>
          </ac:spMkLst>
        </pc:spChg>
        <pc:spChg chg="del">
          <ac:chgData name="John Phillips" userId="dbfe0c94fe5fd597" providerId="LiveId" clId="{6FDF9842-978B-45DE-9403-1B880DD32E90}" dt="2024-07-03T13:09:10.664" v="2226" actId="478"/>
          <ac:spMkLst>
            <pc:docMk/>
            <pc:sldMk cId="968193971" sldId="267"/>
            <ac:spMk id="3" creationId="{6FEC0ABF-081E-FBDA-EFCD-84C2DA122FE1}"/>
          </ac:spMkLst>
        </pc:spChg>
        <pc:spChg chg="add mod">
          <ac:chgData name="John Phillips" userId="dbfe0c94fe5fd597" providerId="LiveId" clId="{6FDF9842-978B-45DE-9403-1B880DD32E90}" dt="2024-07-09T22:42:47.765" v="5783" actId="114"/>
          <ac:spMkLst>
            <pc:docMk/>
            <pc:sldMk cId="968193971" sldId="267"/>
            <ac:spMk id="6" creationId="{EF337759-C4FD-B486-FAD3-7D53B24726B8}"/>
          </ac:spMkLst>
        </pc:spChg>
        <pc:picChg chg="add mod">
          <ac:chgData name="John Phillips" userId="dbfe0c94fe5fd597" providerId="LiveId" clId="{6FDF9842-978B-45DE-9403-1B880DD32E90}" dt="2024-07-03T13:11:55.400" v="2228" actId="1076"/>
          <ac:picMkLst>
            <pc:docMk/>
            <pc:sldMk cId="968193971" sldId="267"/>
            <ac:picMk id="5" creationId="{E2A19564-BD31-EEBA-F445-66DB7EA087EE}"/>
          </ac:picMkLst>
        </pc:picChg>
      </pc:sldChg>
      <pc:sldChg chg="addSp delSp modSp new mod">
        <pc:chgData name="John Phillips" userId="dbfe0c94fe5fd597" providerId="LiveId" clId="{6FDF9842-978B-45DE-9403-1B880DD32E90}" dt="2024-07-03T20:27:05.586" v="2976" actId="114"/>
        <pc:sldMkLst>
          <pc:docMk/>
          <pc:sldMk cId="10110140" sldId="268"/>
        </pc:sldMkLst>
        <pc:spChg chg="mod">
          <ac:chgData name="John Phillips" userId="dbfe0c94fe5fd597" providerId="LiveId" clId="{6FDF9842-978B-45DE-9403-1B880DD32E90}" dt="2024-07-03T20:26:15.258" v="2970" actId="1076"/>
          <ac:spMkLst>
            <pc:docMk/>
            <pc:sldMk cId="10110140" sldId="268"/>
            <ac:spMk id="2" creationId="{288D383B-715D-15EB-7706-9F7D65FD3A52}"/>
          </ac:spMkLst>
        </pc:spChg>
        <pc:spChg chg="del">
          <ac:chgData name="John Phillips" userId="dbfe0c94fe5fd597" providerId="LiveId" clId="{6FDF9842-978B-45DE-9403-1B880DD32E90}" dt="2024-07-03T20:21:47.420" v="2443" actId="478"/>
          <ac:spMkLst>
            <pc:docMk/>
            <pc:sldMk cId="10110140" sldId="268"/>
            <ac:spMk id="3" creationId="{296D78E4-16F7-D292-536F-F58793707CBD}"/>
          </ac:spMkLst>
        </pc:spChg>
        <pc:spChg chg="add mod">
          <ac:chgData name="John Phillips" userId="dbfe0c94fe5fd597" providerId="LiveId" clId="{6FDF9842-978B-45DE-9403-1B880DD32E90}" dt="2024-07-03T20:27:05.586" v="2976" actId="114"/>
          <ac:spMkLst>
            <pc:docMk/>
            <pc:sldMk cId="10110140" sldId="268"/>
            <ac:spMk id="6" creationId="{AC5DD247-BBC1-FDB8-A40D-476A3BC75222}"/>
          </ac:spMkLst>
        </pc:spChg>
        <pc:picChg chg="add mod">
          <ac:chgData name="John Phillips" userId="dbfe0c94fe5fd597" providerId="LiveId" clId="{6FDF9842-978B-45DE-9403-1B880DD32E90}" dt="2024-07-03T20:26:20.276" v="2971" actId="1076"/>
          <ac:picMkLst>
            <pc:docMk/>
            <pc:sldMk cId="10110140" sldId="268"/>
            <ac:picMk id="5" creationId="{B873DA26-2A4E-83A2-2082-596E929B8D59}"/>
          </ac:picMkLst>
        </pc:picChg>
      </pc:sldChg>
      <pc:sldChg chg="addSp delSp modSp new mod">
        <pc:chgData name="John Phillips" userId="dbfe0c94fe5fd597" providerId="LiveId" clId="{6FDF9842-978B-45DE-9403-1B880DD32E90}" dt="2024-07-03T20:34:24.169" v="3409" actId="1076"/>
        <pc:sldMkLst>
          <pc:docMk/>
          <pc:sldMk cId="3922803480" sldId="269"/>
        </pc:sldMkLst>
        <pc:spChg chg="mod">
          <ac:chgData name="John Phillips" userId="dbfe0c94fe5fd597" providerId="LiveId" clId="{6FDF9842-978B-45DE-9403-1B880DD32E90}" dt="2024-07-03T20:28:50.974" v="3013" actId="20577"/>
          <ac:spMkLst>
            <pc:docMk/>
            <pc:sldMk cId="3922803480" sldId="269"/>
            <ac:spMk id="2" creationId="{04DB42F3-9EE5-24D1-71A8-725C61ADE3B4}"/>
          </ac:spMkLst>
        </pc:spChg>
        <pc:spChg chg="del">
          <ac:chgData name="John Phillips" userId="dbfe0c94fe5fd597" providerId="LiveId" clId="{6FDF9842-978B-45DE-9403-1B880DD32E90}" dt="2024-07-03T20:30:46.232" v="3014" actId="478"/>
          <ac:spMkLst>
            <pc:docMk/>
            <pc:sldMk cId="3922803480" sldId="269"/>
            <ac:spMk id="3" creationId="{088F2DFF-7D85-D293-DEF9-E3E7FD7C64A7}"/>
          </ac:spMkLst>
        </pc:spChg>
        <pc:spChg chg="add mod">
          <ac:chgData name="John Phillips" userId="dbfe0c94fe5fd597" providerId="LiveId" clId="{6FDF9842-978B-45DE-9403-1B880DD32E90}" dt="2024-07-03T20:34:24.169" v="3409" actId="1076"/>
          <ac:spMkLst>
            <pc:docMk/>
            <pc:sldMk cId="3922803480" sldId="269"/>
            <ac:spMk id="6" creationId="{FC45619B-ADA0-7000-2622-D81704B21EE6}"/>
          </ac:spMkLst>
        </pc:spChg>
        <pc:picChg chg="add mod">
          <ac:chgData name="John Phillips" userId="dbfe0c94fe5fd597" providerId="LiveId" clId="{6FDF9842-978B-45DE-9403-1B880DD32E90}" dt="2024-07-03T20:31:18.177" v="3018" actId="1076"/>
          <ac:picMkLst>
            <pc:docMk/>
            <pc:sldMk cId="3922803480" sldId="269"/>
            <ac:picMk id="5" creationId="{3186EDE8-1589-8061-503F-5161667D9394}"/>
          </ac:picMkLst>
        </pc:picChg>
      </pc:sldChg>
      <pc:sldChg chg="modSp new mod">
        <pc:chgData name="John Phillips" userId="dbfe0c94fe5fd597" providerId="LiveId" clId="{6FDF9842-978B-45DE-9403-1B880DD32E90}" dt="2024-07-11T21:12:23.073" v="6298" actId="20577"/>
        <pc:sldMkLst>
          <pc:docMk/>
          <pc:sldMk cId="4218457534" sldId="270"/>
        </pc:sldMkLst>
        <pc:spChg chg="mod">
          <ac:chgData name="John Phillips" userId="dbfe0c94fe5fd597" providerId="LiveId" clId="{6FDF9842-978B-45DE-9403-1B880DD32E90}" dt="2024-07-09T17:20:42.038" v="4729" actId="122"/>
          <ac:spMkLst>
            <pc:docMk/>
            <pc:sldMk cId="4218457534" sldId="270"/>
            <ac:spMk id="2" creationId="{7BB8F26F-A454-D7E2-A3CB-9B0FC73B874F}"/>
          </ac:spMkLst>
        </pc:spChg>
        <pc:spChg chg="mod">
          <ac:chgData name="John Phillips" userId="dbfe0c94fe5fd597" providerId="LiveId" clId="{6FDF9842-978B-45DE-9403-1B880DD32E90}" dt="2024-07-11T21:12:23.073" v="6298" actId="20577"/>
          <ac:spMkLst>
            <pc:docMk/>
            <pc:sldMk cId="4218457534" sldId="270"/>
            <ac:spMk id="3" creationId="{05B4B969-F5CB-597E-5919-3F3B4F982B3A}"/>
          </ac:spMkLst>
        </pc:spChg>
      </pc:sldChg>
      <pc:sldChg chg="addSp delSp modSp new mod">
        <pc:chgData name="John Phillips" userId="dbfe0c94fe5fd597" providerId="LiveId" clId="{6FDF9842-978B-45DE-9403-1B880DD32E90}" dt="2024-07-09T22:42:31.606" v="5781" actId="1076"/>
        <pc:sldMkLst>
          <pc:docMk/>
          <pc:sldMk cId="846631778" sldId="271"/>
        </pc:sldMkLst>
        <pc:spChg chg="mod">
          <ac:chgData name="John Phillips" userId="dbfe0c94fe5fd597" providerId="LiveId" clId="{6FDF9842-978B-45DE-9403-1B880DD32E90}" dt="2024-07-09T22:37:12.139" v="5271" actId="20577"/>
          <ac:spMkLst>
            <pc:docMk/>
            <pc:sldMk cId="846631778" sldId="271"/>
            <ac:spMk id="2" creationId="{8C45DD7A-CF66-A8FD-8817-0668601B20B8}"/>
          </ac:spMkLst>
        </pc:spChg>
        <pc:spChg chg="del">
          <ac:chgData name="John Phillips" userId="dbfe0c94fe5fd597" providerId="LiveId" clId="{6FDF9842-978B-45DE-9403-1B880DD32E90}" dt="2024-07-09T22:37:15.601" v="5272" actId="478"/>
          <ac:spMkLst>
            <pc:docMk/>
            <pc:sldMk cId="846631778" sldId="271"/>
            <ac:spMk id="3" creationId="{D9B90888-AAF6-B8E3-F945-88A2E842AA8B}"/>
          </ac:spMkLst>
        </pc:spChg>
        <pc:spChg chg="add mod">
          <ac:chgData name="John Phillips" userId="dbfe0c94fe5fd597" providerId="LiveId" clId="{6FDF9842-978B-45DE-9403-1B880DD32E90}" dt="2024-07-09T22:42:31.606" v="5781" actId="1076"/>
          <ac:spMkLst>
            <pc:docMk/>
            <pc:sldMk cId="846631778" sldId="271"/>
            <ac:spMk id="6" creationId="{AF7A8A4F-15D7-BC1E-9BBB-17929AE356D3}"/>
          </ac:spMkLst>
        </pc:spChg>
        <pc:picChg chg="add mod">
          <ac:chgData name="John Phillips" userId="dbfe0c94fe5fd597" providerId="LiveId" clId="{6FDF9842-978B-45DE-9403-1B880DD32E90}" dt="2024-07-09T22:39:18.109" v="5275" actId="1076"/>
          <ac:picMkLst>
            <pc:docMk/>
            <pc:sldMk cId="846631778" sldId="271"/>
            <ac:picMk id="5" creationId="{6CAAF88B-749F-4934-DC7E-25DE3D4A94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729B-C19C-8CCB-BECB-EF374D3A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0F2E9-CCFA-186D-2E29-A751F200B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75F5-EEB9-73BA-7BD4-508DCFAD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1662-BB18-6366-52EE-6651535B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4DF5-E47F-7B25-A037-4FA34D59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1A59-8644-27DB-8938-E8A6CB2B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F41B6-3E4F-75C2-D512-2B7148F64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72E9-ABC7-D139-705F-2BE4560A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3756-056E-BB79-409D-F487C197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4B5F9-E06C-250D-A540-1463164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4D965-2F18-B31C-9392-2AD752997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BD80A-52BE-9940-B9BB-9F206542C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60DE-A0C7-030E-A282-5E849750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07BC-8641-83A1-A31C-2A216595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A7B8-066B-4306-78FF-3E94DFB9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8055-AC2E-946A-A026-0819E6F6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71CD-8EE7-AAC6-58E1-8BA21898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5765-3CA8-91D8-9117-ED062D8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1F6D-EA05-8EE0-18B8-F9543EE1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6C28-612E-FFF9-CE6C-E0655418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7FC5-3A87-A54E-7BDB-3B4BB49D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3630-939A-10CE-0ABB-564BA60F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1A5E-7D34-A39C-3B52-90175438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F43E-F671-2E65-FEAF-71CEDD00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E79-9FBA-A974-F596-DD8CDFC9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1DA4-B341-09FB-210D-EFAACD6B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BF6F-EBB0-2CC1-BDFD-E0628D17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952E8-D3C6-F967-2975-223ED327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FA3A-8586-E302-5BF5-55699477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37D7-AAF1-A91E-E624-B37D9ADA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ED8A-EB08-699E-389B-B3BE48B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9805-1EDB-2340-C7C7-42770A9C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CDB50-CFBC-03C3-DC1F-CDF98188B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3625D-03B6-C85C-7871-A572BB05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0799-EFE1-D06E-1143-9F331197E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088A4-0C56-3752-F5D3-FA34CEDED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A62C3-9355-AA13-8793-87493CCC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0A02B-9B43-52D2-6AC5-F26A9E7A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14B47-187C-B6E8-8203-FDD37525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5534-5663-E249-87A3-F924923C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945D8-7428-E4B8-8B3C-4AB02382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09E4E-1A3F-8B83-29FE-2CC41D05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83A2A-97FE-F1FC-428E-AA2EC756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82788-0DE8-6D12-83FF-35C7FF2E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5C542-A995-C381-5D99-E8E51FF7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C282C-E888-A70F-92E9-AF966B93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4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55ED-679E-EBE0-41F2-06C1345E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25EF-144C-1074-9DE0-7A472F73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22AC0-592B-3806-7323-260E0E26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3C6E9-8819-711E-36F9-D2B28080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CAFF2-FF91-8ED0-104C-D398774F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A38A-C02B-E412-4C93-A9D5235F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32B1-D9D3-2C5A-3771-D38F82D6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6FD88-E510-648F-F5F7-2D4E0B373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1742-7E73-2A93-D2BC-8EE35D6D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D7B4D-FAA1-F6AA-FC16-811D8E2E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1AE4A-2446-0D85-244A-704C866F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0DB2-F93B-7411-6D3A-9E06AE1B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C1C4E-C358-A172-16BF-D7E0E4F0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E88C-256B-05E7-4B01-C7C27A9D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54E5-25E1-8CC7-6341-E699C52D7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87649-D372-40FC-908F-FC0EB4F5E7C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9AAB-0EC9-1D60-081C-14EFF77DF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11905-8580-1055-133F-B087EA0AB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5F882-2C68-413E-AB23-E4623CF6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C84F-2A86-E8FF-4D1A-B88CF189F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Analysis of Traffic Accidents in Denver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048E-EC32-7984-1FDA-DA6E3DE30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Phillips</a:t>
            </a:r>
          </a:p>
        </p:txBody>
      </p:sp>
    </p:spTree>
    <p:extLst>
      <p:ext uri="{BB962C8B-B14F-4D97-AF65-F5344CB8AC3E}">
        <p14:creationId xmlns:p14="http://schemas.microsoft.com/office/powerpoint/2010/main" val="14989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847E-75DC-1FD7-E286-C643C023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 accidents happen?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7D967-9A71-3C76-8DB5-EBDA7092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0" y="1337525"/>
            <a:ext cx="5898990" cy="515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8D5BD-51B3-9967-A44E-15FDD78508DB}"/>
              </a:ext>
            </a:extLst>
          </p:cNvPr>
          <p:cNvSpPr txBox="1"/>
          <p:nvPr/>
        </p:nvSpPr>
        <p:spPr>
          <a:xfrm>
            <a:off x="7442791" y="2274838"/>
            <a:ext cx="425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the 3 most common reasons for accidents: </a:t>
            </a:r>
            <a:r>
              <a:rPr lang="en-US" b="1" i="1" dirty="0"/>
              <a:t>careless driving, following too closely, and failing to yield.</a:t>
            </a:r>
          </a:p>
          <a:p>
            <a:r>
              <a:rPr lang="en-US" dirty="0"/>
              <a:t>This serves as a reminder to remain diligent on the roads. </a:t>
            </a:r>
          </a:p>
          <a:p>
            <a:r>
              <a:rPr lang="en-US" dirty="0"/>
              <a:t>It only takes one moment of reduced focus for an accident to happen. </a:t>
            </a:r>
          </a:p>
        </p:txBody>
      </p:sp>
    </p:spTree>
    <p:extLst>
      <p:ext uri="{BB962C8B-B14F-4D97-AF65-F5344CB8AC3E}">
        <p14:creationId xmlns:p14="http://schemas.microsoft.com/office/powerpoint/2010/main" val="22814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49EB-CE10-C6CD-7C03-8B16BD30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this analysis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BE29-069E-1937-6EC0-3CEFD7E1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2013 to 2023, on average, there were </a:t>
            </a:r>
            <a:r>
              <a:rPr lang="en-US" b="1" i="1" dirty="0"/>
              <a:t>22,013 accidents per year. </a:t>
            </a:r>
          </a:p>
          <a:p>
            <a:pPr lvl="1"/>
            <a:r>
              <a:rPr lang="en-US" dirty="0"/>
              <a:t>That comes out to </a:t>
            </a:r>
            <a:r>
              <a:rPr lang="en-US" b="1" i="1" dirty="0"/>
              <a:t>60 car accidents per day</a:t>
            </a:r>
            <a:r>
              <a:rPr lang="en-US" dirty="0"/>
              <a:t>; almost 3 per hour.</a:t>
            </a:r>
          </a:p>
          <a:p>
            <a:r>
              <a:rPr lang="en-US" dirty="0"/>
              <a:t>With frequent accidents, it is wise to know the safest times, conditions and locations for driving.</a:t>
            </a:r>
          </a:p>
          <a:p>
            <a:r>
              <a:rPr lang="en-US" dirty="0"/>
              <a:t>This analysis helps us understand when it is safest to be on the roads. </a:t>
            </a:r>
          </a:p>
          <a:p>
            <a:r>
              <a:rPr lang="en-US" dirty="0"/>
              <a:t>The next slide will detail my Denver driving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5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F26F-A454-D7E2-A3CB-9B0FC73B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Denver Driving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B969-F5CB-597E-5919-3F3B4F98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my analysis, these conditions provide the safest parameters for driving:</a:t>
            </a:r>
          </a:p>
          <a:p>
            <a:r>
              <a:rPr lang="en-US" u="sng" dirty="0"/>
              <a:t>Time of day</a:t>
            </a:r>
            <a:r>
              <a:rPr lang="en-US" dirty="0"/>
              <a:t>: between </a:t>
            </a:r>
            <a:r>
              <a:rPr lang="en-US" b="1" i="1" dirty="0"/>
              <a:t>10:00 am and 12:00 pm</a:t>
            </a:r>
          </a:p>
          <a:p>
            <a:r>
              <a:rPr lang="en-US" u="sng" dirty="0"/>
              <a:t>Day of week</a:t>
            </a:r>
            <a:r>
              <a:rPr lang="en-US" dirty="0"/>
              <a:t>: </a:t>
            </a:r>
            <a:r>
              <a:rPr lang="en-US" b="1" i="1" dirty="0"/>
              <a:t>Saturday or Sunday</a:t>
            </a:r>
          </a:p>
          <a:p>
            <a:r>
              <a:rPr lang="en-US" u="sng" dirty="0"/>
              <a:t>Type of roadway</a:t>
            </a:r>
            <a:r>
              <a:rPr lang="en-US" dirty="0"/>
              <a:t>: </a:t>
            </a:r>
            <a:r>
              <a:rPr lang="en-US" b="1" i="1" dirty="0"/>
              <a:t>local streets or neighborhoods</a:t>
            </a:r>
          </a:p>
          <a:p>
            <a:pPr lvl="1"/>
            <a:r>
              <a:rPr lang="en-US" b="1" i="1" dirty="0"/>
              <a:t>Colorado Blvd, Federal Blvd, Colfax Ave </a:t>
            </a:r>
            <a:r>
              <a:rPr lang="en-US" dirty="0"/>
              <a:t>should be avoided</a:t>
            </a:r>
          </a:p>
          <a:p>
            <a:r>
              <a:rPr lang="en-US" u="sng" dirty="0"/>
              <a:t>Road conditions</a:t>
            </a:r>
            <a:r>
              <a:rPr lang="en-US" dirty="0"/>
              <a:t>: </a:t>
            </a:r>
            <a:r>
              <a:rPr lang="en-US" b="1" i="1" dirty="0"/>
              <a:t>dry</a:t>
            </a:r>
            <a:r>
              <a:rPr lang="en-US" dirty="0"/>
              <a:t>; avoid ice, snow, rain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5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88FB-6873-57EE-210C-F453DF0C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427B-2CBB-F7C1-355A-9999720C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Denver Open Data Catalog</a:t>
            </a:r>
          </a:p>
          <a:p>
            <a:pPr lvl="1"/>
            <a:r>
              <a:rPr lang="en-US" dirty="0"/>
              <a:t>Run by the city and county of Denver, it is a public access website for various data sets involving transportation, public safety, education, etc.</a:t>
            </a:r>
          </a:p>
          <a:p>
            <a:pPr lvl="1"/>
            <a:r>
              <a:rPr lang="en-US" dirty="0"/>
              <a:t>First published in 2020, last updated June 2024</a:t>
            </a:r>
          </a:p>
        </p:txBody>
      </p:sp>
    </p:spTree>
    <p:extLst>
      <p:ext uri="{BB962C8B-B14F-4D97-AF65-F5344CB8AC3E}">
        <p14:creationId xmlns:p14="http://schemas.microsoft.com/office/powerpoint/2010/main" val="103986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45EC-969C-342E-8C6D-357FC744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12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454D-7E56-EC25-84C3-30F8F5AB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A221-0501-B6CA-93AC-01E18DD7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r>
              <a:rPr lang="en-US" dirty="0"/>
              <a:t>: This analysis attempts to uncover trends and patterns among traffic accidents in the Denver Metro area over the last 10 years.</a:t>
            </a:r>
          </a:p>
          <a:p>
            <a:r>
              <a:rPr lang="en-US" b="1" dirty="0"/>
              <a:t>Agenda</a:t>
            </a:r>
            <a:r>
              <a:rPr lang="en-US" dirty="0"/>
              <a:t>: attempt to understand general accident behavior by asking these questions</a:t>
            </a:r>
          </a:p>
          <a:p>
            <a:pPr lvl="1"/>
            <a:r>
              <a:rPr lang="en-US" dirty="0"/>
              <a:t>Where are the accidents usually?</a:t>
            </a:r>
          </a:p>
          <a:p>
            <a:pPr lvl="1"/>
            <a:r>
              <a:rPr lang="en-US" dirty="0"/>
              <a:t>Which locations are the most dangerous?</a:t>
            </a:r>
          </a:p>
          <a:p>
            <a:pPr lvl="1"/>
            <a:r>
              <a:rPr lang="en-US" dirty="0"/>
              <a:t>How do the accidents look over time?</a:t>
            </a:r>
          </a:p>
          <a:p>
            <a:pPr lvl="1"/>
            <a:r>
              <a:rPr lang="en-US" dirty="0"/>
              <a:t>What is the common cause for these accidents?</a:t>
            </a:r>
          </a:p>
        </p:txBody>
      </p:sp>
    </p:spTree>
    <p:extLst>
      <p:ext uri="{BB962C8B-B14F-4D97-AF65-F5344CB8AC3E}">
        <p14:creationId xmlns:p14="http://schemas.microsoft.com/office/powerpoint/2010/main" val="293022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2B50-7A13-D3C3-56B4-B756AA6A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Looking for accident hotspots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2BA2F-CB4E-6B5C-ECE9-0E25E16F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6" y="1398403"/>
            <a:ext cx="6477222" cy="5013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7450B-E97F-ED1D-81C9-2C0F925C10B5}"/>
              </a:ext>
            </a:extLst>
          </p:cNvPr>
          <p:cNvSpPr txBox="1"/>
          <p:nvPr/>
        </p:nvSpPr>
        <p:spPr>
          <a:xfrm>
            <a:off x="7208874" y="1371600"/>
            <a:ext cx="4731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map utilized the </a:t>
            </a:r>
            <a:r>
              <a:rPr lang="en-US" b="1" i="1" dirty="0"/>
              <a:t>“Fatality-Injury Index” (or FII) </a:t>
            </a:r>
            <a:r>
              <a:rPr lang="en-US" dirty="0"/>
              <a:t>to illustrate the areas with the worst accidents.</a:t>
            </a:r>
          </a:p>
          <a:p>
            <a:r>
              <a:rPr lang="en-US" dirty="0"/>
              <a:t>The index is simply the sum of all fatalities and serious injuries from accidents; this map shows all accidents with an </a:t>
            </a:r>
            <a:r>
              <a:rPr lang="en-US" b="1" i="1" dirty="0"/>
              <a:t>FII of at least 3</a:t>
            </a:r>
            <a:r>
              <a:rPr lang="en-US" dirty="0"/>
              <a:t>.</a:t>
            </a:r>
          </a:p>
          <a:p>
            <a:r>
              <a:rPr lang="en-US" dirty="0"/>
              <a:t>The more serious the accident, the bigger and darker the blue dot is.</a:t>
            </a:r>
          </a:p>
          <a:p>
            <a:r>
              <a:rPr lang="en-US" dirty="0"/>
              <a:t>As you can see, and perhaps unsurprisingly, a lot of the worst accidents are located </a:t>
            </a:r>
            <a:r>
              <a:rPr lang="en-US" b="1" i="1" dirty="0"/>
              <a:t>on or near major highways (I70, I25, or HWY 6).</a:t>
            </a:r>
          </a:p>
          <a:p>
            <a:r>
              <a:rPr lang="en-US" dirty="0"/>
              <a:t>Highway driving= faster speeds= faster collisions= higher possibility for serious injury or death.</a:t>
            </a:r>
          </a:p>
        </p:txBody>
      </p:sp>
    </p:spTree>
    <p:extLst>
      <p:ext uri="{BB962C8B-B14F-4D97-AF65-F5344CB8AC3E}">
        <p14:creationId xmlns:p14="http://schemas.microsoft.com/office/powerpoint/2010/main" val="15504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C759-06A1-0162-C670-D49759F7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Most Dangerous Neighborhoods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34F1B-4CC7-1A03-6266-11F07C48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2" y="1736876"/>
            <a:ext cx="8120505" cy="4755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54861-2491-3A29-BBC9-365D54AE87CA}"/>
              </a:ext>
            </a:extLst>
          </p:cNvPr>
          <p:cNvSpPr txBox="1"/>
          <p:nvPr/>
        </p:nvSpPr>
        <p:spPr>
          <a:xfrm>
            <a:off x="8973879" y="1736876"/>
            <a:ext cx="27750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the 10 most dangerous neighborhoods by their </a:t>
            </a:r>
            <a:r>
              <a:rPr lang="en-US" b="1" i="1" dirty="0"/>
              <a:t>Fatality-Injury Index</a:t>
            </a:r>
            <a:r>
              <a:rPr lang="en-US" dirty="0"/>
              <a:t>- a summation of the two from all accidents.</a:t>
            </a:r>
          </a:p>
          <a:p>
            <a:r>
              <a:rPr lang="en-US" dirty="0"/>
              <a:t>Additionally, the labels show the total count of accidents in those neighborhoods.</a:t>
            </a:r>
          </a:p>
          <a:p>
            <a:r>
              <a:rPr lang="en-US" b="1" i="1" dirty="0"/>
              <a:t>Central Park </a:t>
            </a:r>
            <a:r>
              <a:rPr lang="en-US" dirty="0"/>
              <a:t>has both the most accidents and the highest number of fatalities and serious injuries</a:t>
            </a:r>
          </a:p>
        </p:txBody>
      </p:sp>
    </p:spTree>
    <p:extLst>
      <p:ext uri="{BB962C8B-B14F-4D97-AF65-F5344CB8AC3E}">
        <p14:creationId xmlns:p14="http://schemas.microsoft.com/office/powerpoint/2010/main" val="7013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01FC-35E5-9152-1BBC-BB474969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Safest Neighborhoods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98532-8311-B90E-FE13-21C5BD2C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26" y="1552353"/>
            <a:ext cx="8258362" cy="47314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9B460-ECA9-D6D5-C2A2-9C5BC0C662F1}"/>
              </a:ext>
            </a:extLst>
          </p:cNvPr>
          <p:cNvSpPr txBox="1"/>
          <p:nvPr/>
        </p:nvSpPr>
        <p:spPr>
          <a:xfrm>
            <a:off x="9229060" y="1552353"/>
            <a:ext cx="26794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Conversely, here are the 10 safest neighborhoods.</a:t>
            </a:r>
          </a:p>
          <a:p>
            <a:r>
              <a:rPr lang="en-US" sz="2000" dirty="0"/>
              <a:t>While accidents still occur, their severity is much lower- perhaps an indication of the walkability of these areas, or some other factors.  </a:t>
            </a:r>
          </a:p>
          <a:p>
            <a:r>
              <a:rPr lang="en-US" sz="2000" b="1" i="1" dirty="0"/>
              <a:t>Indian Creek </a:t>
            </a:r>
            <a:r>
              <a:rPr lang="en-US" sz="2000" dirty="0"/>
              <a:t>has the lowest frequency of accidents and the lowest severity when they occur.</a:t>
            </a:r>
          </a:p>
        </p:txBody>
      </p:sp>
    </p:spTree>
    <p:extLst>
      <p:ext uri="{BB962C8B-B14F-4D97-AF65-F5344CB8AC3E}">
        <p14:creationId xmlns:p14="http://schemas.microsoft.com/office/powerpoint/2010/main" val="32953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7A4B-9A23-C922-1431-84DD0381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analysis of Denver accidents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A5801-F5AC-D7C0-6A3C-44403930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348"/>
            <a:ext cx="7253952" cy="531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D6AB6-2018-B4AF-75DA-34093FA3B00D}"/>
              </a:ext>
            </a:extLst>
          </p:cNvPr>
          <p:cNvSpPr txBox="1"/>
          <p:nvPr/>
        </p:nvSpPr>
        <p:spPr>
          <a:xfrm>
            <a:off x="7591647" y="1488558"/>
            <a:ext cx="40297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shows the total number of accidents per year in Denver.</a:t>
            </a:r>
          </a:p>
          <a:p>
            <a:r>
              <a:rPr lang="en-US" sz="2000" dirty="0"/>
              <a:t>As you can see, there is a </a:t>
            </a:r>
            <a:r>
              <a:rPr lang="en-US" sz="2000" b="1" i="1" dirty="0"/>
              <a:t>big drop-off from 2019 to 2020</a:t>
            </a:r>
            <a:r>
              <a:rPr lang="en-US" sz="2000" dirty="0"/>
              <a:t>. This can be attributed to the </a:t>
            </a:r>
            <a:r>
              <a:rPr lang="en-US" sz="2000" b="1" i="1" dirty="0"/>
              <a:t>COVID-19</a:t>
            </a:r>
            <a:r>
              <a:rPr lang="en-US" sz="2000" dirty="0"/>
              <a:t> pandemic and the lockdown that ensued.</a:t>
            </a:r>
          </a:p>
          <a:p>
            <a:r>
              <a:rPr lang="en-US" sz="2000" dirty="0"/>
              <a:t>Since COVID, the numbers have remained down, despite society returning to normal. </a:t>
            </a:r>
          </a:p>
          <a:p>
            <a:r>
              <a:rPr lang="en-US" sz="2000" dirty="0"/>
              <a:t>This is most likely attributed to the </a:t>
            </a:r>
            <a:r>
              <a:rPr lang="en-US" sz="2000" b="1" i="1" dirty="0"/>
              <a:t>rise in remote and hybrid work</a:t>
            </a:r>
            <a:r>
              <a:rPr lang="en-US" sz="2000" dirty="0"/>
              <a:t>, leading to fewer drivers on the road, per day, on average. </a:t>
            </a:r>
          </a:p>
        </p:txBody>
      </p:sp>
    </p:spTree>
    <p:extLst>
      <p:ext uri="{BB962C8B-B14F-4D97-AF65-F5344CB8AC3E}">
        <p14:creationId xmlns:p14="http://schemas.microsoft.com/office/powerpoint/2010/main" val="235076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42F3-9EE5-24D1-71A8-725C61AD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Does the time of year matter?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6EDE8-1589-8061-503F-5161667D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1690688"/>
            <a:ext cx="5058107" cy="4114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5619B-ADA0-7000-2622-D81704B21EE6}"/>
              </a:ext>
            </a:extLst>
          </p:cNvPr>
          <p:cNvSpPr txBox="1"/>
          <p:nvPr/>
        </p:nvSpPr>
        <p:spPr>
          <a:xfrm>
            <a:off x="5791200" y="2881551"/>
            <a:ext cx="6039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graph to the left indicates, there are relatively small variations month to month regarding accident volume. </a:t>
            </a:r>
          </a:p>
          <a:p>
            <a:r>
              <a:rPr lang="en-US" dirty="0"/>
              <a:t>However, the top 3 months with the most accidents are </a:t>
            </a:r>
            <a:r>
              <a:rPr lang="en-US" b="1" i="1" dirty="0"/>
              <a:t>January, May, and October.</a:t>
            </a:r>
          </a:p>
          <a:p>
            <a:r>
              <a:rPr lang="en-US" dirty="0"/>
              <a:t>On the other hand, the 3 months with the least number of accidents are </a:t>
            </a:r>
            <a:r>
              <a:rPr lang="en-US" b="1" i="1" dirty="0"/>
              <a:t>April, November, and December.</a:t>
            </a:r>
          </a:p>
        </p:txBody>
      </p:sp>
    </p:spTree>
    <p:extLst>
      <p:ext uri="{BB962C8B-B14F-4D97-AF65-F5344CB8AC3E}">
        <p14:creationId xmlns:p14="http://schemas.microsoft.com/office/powerpoint/2010/main" val="392280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DD7A-CF66-A8FD-8817-0668601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day of the week?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AF88B-749F-4934-DC7E-25DE3D4A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7" y="1401795"/>
            <a:ext cx="5870723" cy="5167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A8A4F-15D7-BC1E-9BBB-17929AE356D3}"/>
              </a:ext>
            </a:extLst>
          </p:cNvPr>
          <p:cNvSpPr txBox="1"/>
          <p:nvPr/>
        </p:nvSpPr>
        <p:spPr>
          <a:xfrm>
            <a:off x="6772940" y="1859339"/>
            <a:ext cx="4901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Saturday and Sunday </a:t>
            </a:r>
            <a:r>
              <a:rPr lang="en-US" dirty="0"/>
              <a:t>are the two </a:t>
            </a:r>
            <a:r>
              <a:rPr lang="en-US" b="1" i="1" dirty="0"/>
              <a:t>safest</a:t>
            </a:r>
            <a:r>
              <a:rPr lang="en-US" dirty="0"/>
              <a:t> days for driving. </a:t>
            </a:r>
          </a:p>
          <a:p>
            <a:r>
              <a:rPr lang="en-US" dirty="0"/>
              <a:t>This is most likely due to significantly less commute drivers on the road. </a:t>
            </a:r>
          </a:p>
          <a:p>
            <a:r>
              <a:rPr lang="en-US" b="1" i="1" dirty="0"/>
              <a:t>Friday</a:t>
            </a:r>
            <a:r>
              <a:rPr lang="en-US" dirty="0"/>
              <a:t> is the </a:t>
            </a:r>
            <a:r>
              <a:rPr lang="en-US" b="1" i="1" dirty="0"/>
              <a:t>most dangerous </a:t>
            </a:r>
            <a:r>
              <a:rPr lang="en-US" dirty="0"/>
              <a:t>day- this could be due to the typical “weekend rush” of people who are trying to get to the mountains or out of the city.</a:t>
            </a:r>
          </a:p>
          <a:p>
            <a:r>
              <a:rPr lang="en-US" dirty="0"/>
              <a:t>This, in combination with normal commute drivers, likely explains the higher incidence of accidents. </a:t>
            </a:r>
          </a:p>
        </p:txBody>
      </p:sp>
    </p:spTree>
    <p:extLst>
      <p:ext uri="{BB962C8B-B14F-4D97-AF65-F5344CB8AC3E}">
        <p14:creationId xmlns:p14="http://schemas.microsoft.com/office/powerpoint/2010/main" val="84663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83B-715D-15EB-7706-9F7D65F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When is the safest time of day to drive?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3DA26-2A4E-83A2-2082-596E929B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1" y="1064085"/>
            <a:ext cx="10090298" cy="3902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DD247-BBC1-FDB8-A40D-476A3BC75222}"/>
              </a:ext>
            </a:extLst>
          </p:cNvPr>
          <p:cNvSpPr txBox="1"/>
          <p:nvPr/>
        </p:nvSpPr>
        <p:spPr>
          <a:xfrm>
            <a:off x="1077432" y="5153260"/>
            <a:ext cx="10037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the hours of the day (x-axis) and the number of accidents (y-axis). The hours between </a:t>
            </a:r>
            <a:r>
              <a:rPr lang="en-US" b="1" i="1" dirty="0"/>
              <a:t>10:00 a.m. and noon </a:t>
            </a:r>
            <a:r>
              <a:rPr lang="en-US" dirty="0"/>
              <a:t>are the </a:t>
            </a:r>
            <a:r>
              <a:rPr lang="en-US" b="1" i="1" dirty="0"/>
              <a:t>safest</a:t>
            </a:r>
            <a:r>
              <a:rPr lang="en-US" dirty="0"/>
              <a:t> for driving- this probably coincides with the fewest drivers on the road. </a:t>
            </a:r>
          </a:p>
          <a:p>
            <a:r>
              <a:rPr lang="en-US" dirty="0"/>
              <a:t>Conversely, the hours between </a:t>
            </a:r>
            <a:r>
              <a:rPr lang="en-US" b="1" i="1" dirty="0"/>
              <a:t>10:00 p.m. and midnight </a:t>
            </a:r>
            <a:r>
              <a:rPr lang="en-US" dirty="0"/>
              <a:t>are the </a:t>
            </a:r>
            <a:r>
              <a:rPr lang="en-US" b="1" i="1" dirty="0"/>
              <a:t>most dangerous </a:t>
            </a:r>
            <a:r>
              <a:rPr lang="en-US" dirty="0"/>
              <a:t>for driving- this can be attributed to the dark hours of night, and an increased number of drivers on the road who are under the influence.</a:t>
            </a:r>
          </a:p>
        </p:txBody>
      </p:sp>
    </p:spTree>
    <p:extLst>
      <p:ext uri="{BB962C8B-B14F-4D97-AF65-F5344CB8AC3E}">
        <p14:creationId xmlns:p14="http://schemas.microsoft.com/office/powerpoint/2010/main" val="1011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883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An Analysis of Traffic Accidents in Denver</vt:lpstr>
      <vt:lpstr>Project Overview</vt:lpstr>
      <vt:lpstr>Looking for accident hotspots</vt:lpstr>
      <vt:lpstr>Top 10 Most Dangerous Neighborhoods</vt:lpstr>
      <vt:lpstr>Top 10 Safest Neighborhoods</vt:lpstr>
      <vt:lpstr>Time analysis of Denver accidents</vt:lpstr>
      <vt:lpstr>Does the time of year matter?</vt:lpstr>
      <vt:lpstr>What about day of the week?</vt:lpstr>
      <vt:lpstr>When is the safest time of day to drive?</vt:lpstr>
      <vt:lpstr>Why do accidents happen?</vt:lpstr>
      <vt:lpstr>How is this analysis useful? </vt:lpstr>
      <vt:lpstr>Denver Driving Recommendations</vt:lpstr>
      <vt:lpstr>Main Data 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Phillips</dc:creator>
  <cp:lastModifiedBy>John Phillips</cp:lastModifiedBy>
  <cp:revision>1</cp:revision>
  <dcterms:created xsi:type="dcterms:W3CDTF">2024-07-01T22:47:57Z</dcterms:created>
  <dcterms:modified xsi:type="dcterms:W3CDTF">2024-07-11T21:12:33Z</dcterms:modified>
</cp:coreProperties>
</file>