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6" r:id="rId5"/>
    <p:sldId id="267" r:id="rId6"/>
    <p:sldId id="261" r:id="rId7"/>
    <p:sldId id="258" r:id="rId8"/>
    <p:sldId id="265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D52F4-099F-4C6C-A7ED-12BC11C36E57}" v="12" dt="2024-05-28T17:49:10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hillips" userId="dbfe0c94fe5fd597" providerId="LiveId" clId="{7FBD52F4-099F-4C6C-A7ED-12BC11C36E57}"/>
    <pc:docChg chg="undo custSel addSld delSld modSld sldOrd">
      <pc:chgData name="John Phillips" userId="dbfe0c94fe5fd597" providerId="LiveId" clId="{7FBD52F4-099F-4C6C-A7ED-12BC11C36E57}" dt="2024-05-28T17:52:10.287" v="4863" actId="20577"/>
      <pc:docMkLst>
        <pc:docMk/>
      </pc:docMkLst>
      <pc:sldChg chg="modSp mod">
        <pc:chgData name="John Phillips" userId="dbfe0c94fe5fd597" providerId="LiveId" clId="{7FBD52F4-099F-4C6C-A7ED-12BC11C36E57}" dt="2024-05-26T18:35:32.296" v="2728" actId="20577"/>
        <pc:sldMkLst>
          <pc:docMk/>
          <pc:sldMk cId="2107619597" sldId="256"/>
        </pc:sldMkLst>
        <pc:spChg chg="mod">
          <ac:chgData name="John Phillips" userId="dbfe0c94fe5fd597" providerId="LiveId" clId="{7FBD52F4-099F-4C6C-A7ED-12BC11C36E57}" dt="2024-05-26T18:35:32.296" v="2728" actId="20577"/>
          <ac:spMkLst>
            <pc:docMk/>
            <pc:sldMk cId="2107619597" sldId="256"/>
            <ac:spMk id="2" creationId="{F0707058-2144-A86C-F210-424991F10DA6}"/>
          </ac:spMkLst>
        </pc:spChg>
        <pc:spChg chg="mod">
          <ac:chgData name="John Phillips" userId="dbfe0c94fe5fd597" providerId="LiveId" clId="{7FBD52F4-099F-4C6C-A7ED-12BC11C36E57}" dt="2024-05-17T19:42:32.160" v="21" actId="20577"/>
          <ac:spMkLst>
            <pc:docMk/>
            <pc:sldMk cId="2107619597" sldId="256"/>
            <ac:spMk id="3" creationId="{68DE6CBF-4744-0E19-CFCE-E3314D1AB3AD}"/>
          </ac:spMkLst>
        </pc:spChg>
      </pc:sldChg>
      <pc:sldChg chg="modSp new mod">
        <pc:chgData name="John Phillips" userId="dbfe0c94fe5fd597" providerId="LiveId" clId="{7FBD52F4-099F-4C6C-A7ED-12BC11C36E57}" dt="2024-05-26T18:36:10.484" v="2751" actId="5793"/>
        <pc:sldMkLst>
          <pc:docMk/>
          <pc:sldMk cId="892624145" sldId="257"/>
        </pc:sldMkLst>
        <pc:spChg chg="mod">
          <ac:chgData name="John Phillips" userId="dbfe0c94fe5fd597" providerId="LiveId" clId="{7FBD52F4-099F-4C6C-A7ED-12BC11C36E57}" dt="2024-05-22T17:48:38.955" v="524" actId="122"/>
          <ac:spMkLst>
            <pc:docMk/>
            <pc:sldMk cId="892624145" sldId="257"/>
            <ac:spMk id="2" creationId="{6CC2C756-E9FE-3BED-9814-944A67FFDD05}"/>
          </ac:spMkLst>
        </pc:spChg>
        <pc:spChg chg="mod">
          <ac:chgData name="John Phillips" userId="dbfe0c94fe5fd597" providerId="LiveId" clId="{7FBD52F4-099F-4C6C-A7ED-12BC11C36E57}" dt="2024-05-26T18:36:10.484" v="2751" actId="5793"/>
          <ac:spMkLst>
            <pc:docMk/>
            <pc:sldMk cId="892624145" sldId="257"/>
            <ac:spMk id="3" creationId="{B5339688-C054-39BB-09B3-1E2405E26295}"/>
          </ac:spMkLst>
        </pc:spChg>
      </pc:sldChg>
      <pc:sldChg chg="addSp delSp modSp new mod">
        <pc:chgData name="John Phillips" userId="dbfe0c94fe5fd597" providerId="LiveId" clId="{7FBD52F4-099F-4C6C-A7ED-12BC11C36E57}" dt="2024-05-28T17:48:42.030" v="4529" actId="20577"/>
        <pc:sldMkLst>
          <pc:docMk/>
          <pc:sldMk cId="2972789810" sldId="258"/>
        </pc:sldMkLst>
        <pc:spChg chg="mod">
          <ac:chgData name="John Phillips" userId="dbfe0c94fe5fd597" providerId="LiveId" clId="{7FBD52F4-099F-4C6C-A7ED-12BC11C36E57}" dt="2024-05-22T20:28:03.321" v="1391" actId="20577"/>
          <ac:spMkLst>
            <pc:docMk/>
            <pc:sldMk cId="2972789810" sldId="258"/>
            <ac:spMk id="2" creationId="{6F70FFA3-8454-FC0C-0E01-B4B99CBCC121}"/>
          </ac:spMkLst>
        </pc:spChg>
        <pc:spChg chg="add mod">
          <ac:chgData name="John Phillips" userId="dbfe0c94fe5fd597" providerId="LiveId" clId="{7FBD52F4-099F-4C6C-A7ED-12BC11C36E57}" dt="2024-05-28T17:48:42.030" v="4529" actId="20577"/>
          <ac:spMkLst>
            <pc:docMk/>
            <pc:sldMk cId="2972789810" sldId="258"/>
            <ac:spMk id="3" creationId="{0F14E2C3-7053-6017-C6CF-1407C10B9D9A}"/>
          </ac:spMkLst>
        </pc:spChg>
        <pc:spChg chg="del mod">
          <ac:chgData name="John Phillips" userId="dbfe0c94fe5fd597" providerId="LiveId" clId="{7FBD52F4-099F-4C6C-A7ED-12BC11C36E57}" dt="2024-05-22T20:26:23.340" v="1335" actId="21"/>
          <ac:spMkLst>
            <pc:docMk/>
            <pc:sldMk cId="2972789810" sldId="258"/>
            <ac:spMk id="3" creationId="{2FD40AAE-5313-9BBE-7287-6893DE37DF42}"/>
          </ac:spMkLst>
        </pc:spChg>
        <pc:spChg chg="add del mod">
          <ac:chgData name="John Phillips" userId="dbfe0c94fe5fd597" providerId="LiveId" clId="{7FBD52F4-099F-4C6C-A7ED-12BC11C36E57}" dt="2024-05-22T20:26:27.552" v="1336" actId="21"/>
          <ac:spMkLst>
            <pc:docMk/>
            <pc:sldMk cId="2972789810" sldId="258"/>
            <ac:spMk id="5" creationId="{D2F052CF-5964-634E-2433-1A7C913A69B0}"/>
          </ac:spMkLst>
        </pc:spChg>
        <pc:picChg chg="add mod">
          <ac:chgData name="John Phillips" userId="dbfe0c94fe5fd597" providerId="LiveId" clId="{7FBD52F4-099F-4C6C-A7ED-12BC11C36E57}" dt="2024-05-28T17:45:10.973" v="4305" actId="1076"/>
          <ac:picMkLst>
            <pc:docMk/>
            <pc:sldMk cId="2972789810" sldId="258"/>
            <ac:picMk id="7" creationId="{5F50C2A1-75B7-F303-7463-368128288230}"/>
          </ac:picMkLst>
        </pc:picChg>
      </pc:sldChg>
      <pc:sldChg chg="addSp delSp new del mod">
        <pc:chgData name="John Phillips" userId="dbfe0c94fe5fd597" providerId="LiveId" clId="{7FBD52F4-099F-4C6C-A7ED-12BC11C36E57}" dt="2024-05-22T18:12:13.661" v="1081" actId="2696"/>
        <pc:sldMkLst>
          <pc:docMk/>
          <pc:sldMk cId="3793022087" sldId="259"/>
        </pc:sldMkLst>
        <pc:picChg chg="add del">
          <ac:chgData name="John Phillips" userId="dbfe0c94fe5fd597" providerId="LiveId" clId="{7FBD52F4-099F-4C6C-A7ED-12BC11C36E57}" dt="2024-05-22T18:11:17.213" v="1074" actId="21"/>
          <ac:picMkLst>
            <pc:docMk/>
            <pc:sldMk cId="3793022087" sldId="259"/>
            <ac:picMk id="3" creationId="{001252DA-1E00-70C1-B56F-C88FDA7B4281}"/>
          </ac:picMkLst>
        </pc:picChg>
      </pc:sldChg>
      <pc:sldChg chg="addSp modSp new mod ord">
        <pc:chgData name="John Phillips" userId="dbfe0c94fe5fd597" providerId="LiveId" clId="{7FBD52F4-099F-4C6C-A7ED-12BC11C36E57}" dt="2024-05-28T15:17:57.494" v="3684" actId="1076"/>
        <pc:sldMkLst>
          <pc:docMk/>
          <pc:sldMk cId="4114261275" sldId="260"/>
        </pc:sldMkLst>
        <pc:spChg chg="mod">
          <ac:chgData name="John Phillips" userId="dbfe0c94fe5fd597" providerId="LiveId" clId="{7FBD52F4-099F-4C6C-A7ED-12BC11C36E57}" dt="2024-05-28T15:13:35.009" v="3648" actId="20577"/>
          <ac:spMkLst>
            <pc:docMk/>
            <pc:sldMk cId="4114261275" sldId="260"/>
            <ac:spMk id="2" creationId="{84A8C2CB-B0B6-DF22-FDEA-54B1D8FFAFA1}"/>
          </ac:spMkLst>
        </pc:spChg>
        <pc:spChg chg="mod">
          <ac:chgData name="John Phillips" userId="dbfe0c94fe5fd597" providerId="LiveId" clId="{7FBD52F4-099F-4C6C-A7ED-12BC11C36E57}" dt="2024-05-28T15:17:07.159" v="3675" actId="1076"/>
          <ac:spMkLst>
            <pc:docMk/>
            <pc:sldMk cId="4114261275" sldId="260"/>
            <ac:spMk id="3" creationId="{7347CC73-1148-EF8E-E7AC-95E28365100C}"/>
          </ac:spMkLst>
        </pc:spChg>
        <pc:spChg chg="add mod">
          <ac:chgData name="John Phillips" userId="dbfe0c94fe5fd597" providerId="LiveId" clId="{7FBD52F4-099F-4C6C-A7ED-12BC11C36E57}" dt="2024-05-28T15:17:02.065" v="3674" actId="1076"/>
          <ac:spMkLst>
            <pc:docMk/>
            <pc:sldMk cId="4114261275" sldId="260"/>
            <ac:spMk id="4" creationId="{104BBE70-76E2-17CA-7823-B14455F55483}"/>
          </ac:spMkLst>
        </pc:spChg>
        <pc:spChg chg="add mod">
          <ac:chgData name="John Phillips" userId="dbfe0c94fe5fd597" providerId="LiveId" clId="{7FBD52F4-099F-4C6C-A7ED-12BC11C36E57}" dt="2024-05-28T15:17:57.494" v="3684" actId="1076"/>
          <ac:spMkLst>
            <pc:docMk/>
            <pc:sldMk cId="4114261275" sldId="260"/>
            <ac:spMk id="5" creationId="{B4DC7DF0-F137-B8AF-3AAF-486725BDFC66}"/>
          </ac:spMkLst>
        </pc:spChg>
      </pc:sldChg>
      <pc:sldChg chg="addSp modSp new mod ord">
        <pc:chgData name="John Phillips" userId="dbfe0c94fe5fd597" providerId="LiveId" clId="{7FBD52F4-099F-4C6C-A7ED-12BC11C36E57}" dt="2024-05-28T17:44:40.383" v="4302" actId="255"/>
        <pc:sldMkLst>
          <pc:docMk/>
          <pc:sldMk cId="1812311665" sldId="261"/>
        </pc:sldMkLst>
        <pc:spChg chg="mod">
          <ac:chgData name="John Phillips" userId="dbfe0c94fe5fd597" providerId="LiveId" clId="{7FBD52F4-099F-4C6C-A7ED-12BC11C36E57}" dt="2024-05-26T18:41:21.817" v="3003" actId="20577"/>
          <ac:spMkLst>
            <pc:docMk/>
            <pc:sldMk cId="1812311665" sldId="261"/>
            <ac:spMk id="2" creationId="{30D4E8FB-F96A-03D5-A521-EBE74563087C}"/>
          </ac:spMkLst>
        </pc:spChg>
        <pc:spChg chg="add mod">
          <ac:chgData name="John Phillips" userId="dbfe0c94fe5fd597" providerId="LiveId" clId="{7FBD52F4-099F-4C6C-A7ED-12BC11C36E57}" dt="2024-05-28T17:44:40.383" v="4302" actId="255"/>
          <ac:spMkLst>
            <pc:docMk/>
            <pc:sldMk cId="1812311665" sldId="261"/>
            <ac:spMk id="4" creationId="{2A10D1C1-74E9-19CA-DAA6-53328E8A31A3}"/>
          </ac:spMkLst>
        </pc:spChg>
        <pc:picChg chg="add mod">
          <ac:chgData name="John Phillips" userId="dbfe0c94fe5fd597" providerId="LiveId" clId="{7FBD52F4-099F-4C6C-A7ED-12BC11C36E57}" dt="2024-05-26T18:41:35.497" v="3005" actId="1076"/>
          <ac:picMkLst>
            <pc:docMk/>
            <pc:sldMk cId="1812311665" sldId="261"/>
            <ac:picMk id="3" creationId="{001252DA-1E00-70C1-B56F-C88FDA7B4281}"/>
          </ac:picMkLst>
        </pc:picChg>
      </pc:sldChg>
      <pc:sldChg chg="modSp new del mod">
        <pc:chgData name="John Phillips" userId="dbfe0c94fe5fd597" providerId="LiveId" clId="{7FBD52F4-099F-4C6C-A7ED-12BC11C36E57}" dt="2024-05-22T20:31:26.562" v="1397" actId="2696"/>
        <pc:sldMkLst>
          <pc:docMk/>
          <pc:sldMk cId="2816677632" sldId="262"/>
        </pc:sldMkLst>
        <pc:spChg chg="mod">
          <ac:chgData name="John Phillips" userId="dbfe0c94fe5fd597" providerId="LiveId" clId="{7FBD52F4-099F-4C6C-A7ED-12BC11C36E57}" dt="2024-05-22T20:31:10.695" v="1393" actId="21"/>
          <ac:spMkLst>
            <pc:docMk/>
            <pc:sldMk cId="2816677632" sldId="262"/>
            <ac:spMk id="2" creationId="{A9B6CAFA-B5C0-B812-BFEF-24749251C3D6}"/>
          </ac:spMkLst>
        </pc:spChg>
      </pc:sldChg>
      <pc:sldChg chg="modSp new mod">
        <pc:chgData name="John Phillips" userId="dbfe0c94fe5fd597" providerId="LiveId" clId="{7FBD52F4-099F-4C6C-A7ED-12BC11C36E57}" dt="2024-05-28T15:12:48.591" v="3580" actId="20577"/>
        <pc:sldMkLst>
          <pc:docMk/>
          <pc:sldMk cId="4077584765" sldId="263"/>
        </pc:sldMkLst>
        <pc:spChg chg="mod">
          <ac:chgData name="John Phillips" userId="dbfe0c94fe5fd597" providerId="LiveId" clId="{7FBD52F4-099F-4C6C-A7ED-12BC11C36E57}" dt="2024-05-28T15:12:48.591" v="3580" actId="20577"/>
          <ac:spMkLst>
            <pc:docMk/>
            <pc:sldMk cId="4077584765" sldId="263"/>
            <ac:spMk id="2" creationId="{4A7DFE26-EE1B-CCBB-2B62-302C64D6163E}"/>
          </ac:spMkLst>
        </pc:spChg>
        <pc:spChg chg="mod">
          <ac:chgData name="John Phillips" userId="dbfe0c94fe5fd597" providerId="LiveId" clId="{7FBD52F4-099F-4C6C-A7ED-12BC11C36E57}" dt="2024-05-28T15:08:24.882" v="3552" actId="20577"/>
          <ac:spMkLst>
            <pc:docMk/>
            <pc:sldMk cId="4077584765" sldId="263"/>
            <ac:spMk id="3" creationId="{AD1239E2-3486-9690-6211-4E52547A76F5}"/>
          </ac:spMkLst>
        </pc:spChg>
      </pc:sldChg>
      <pc:sldChg chg="modSp new mod">
        <pc:chgData name="John Phillips" userId="dbfe0c94fe5fd597" providerId="LiveId" clId="{7FBD52F4-099F-4C6C-A7ED-12BC11C36E57}" dt="2024-05-28T17:52:10.287" v="4863" actId="20577"/>
        <pc:sldMkLst>
          <pc:docMk/>
          <pc:sldMk cId="3968830291" sldId="264"/>
        </pc:sldMkLst>
        <pc:spChg chg="mod">
          <ac:chgData name="John Phillips" userId="dbfe0c94fe5fd597" providerId="LiveId" clId="{7FBD52F4-099F-4C6C-A7ED-12BC11C36E57}" dt="2024-05-28T15:12:57.009" v="3607" actId="20577"/>
          <ac:spMkLst>
            <pc:docMk/>
            <pc:sldMk cId="3968830291" sldId="264"/>
            <ac:spMk id="2" creationId="{763A4C94-E78B-32A6-151B-39D3D517C44F}"/>
          </ac:spMkLst>
        </pc:spChg>
        <pc:spChg chg="mod">
          <ac:chgData name="John Phillips" userId="dbfe0c94fe5fd597" providerId="LiveId" clId="{7FBD52F4-099F-4C6C-A7ED-12BC11C36E57}" dt="2024-05-28T17:52:10.287" v="4863" actId="20577"/>
          <ac:spMkLst>
            <pc:docMk/>
            <pc:sldMk cId="3968830291" sldId="264"/>
            <ac:spMk id="3" creationId="{6326EFE9-A193-A853-D5AE-700FBB4B887E}"/>
          </ac:spMkLst>
        </pc:spChg>
      </pc:sldChg>
      <pc:sldChg chg="addSp delSp modSp new mod ord">
        <pc:chgData name="John Phillips" userId="dbfe0c94fe5fd597" providerId="LiveId" clId="{7FBD52F4-099F-4C6C-A7ED-12BC11C36E57}" dt="2024-05-28T17:51:22.186" v="4856" actId="255"/>
        <pc:sldMkLst>
          <pc:docMk/>
          <pc:sldMk cId="4207453323" sldId="265"/>
        </pc:sldMkLst>
        <pc:spChg chg="mod">
          <ac:chgData name="John Phillips" userId="dbfe0c94fe5fd597" providerId="LiveId" clId="{7FBD52F4-099F-4C6C-A7ED-12BC11C36E57}" dt="2024-05-22T19:55:38.445" v="1313" actId="20577"/>
          <ac:spMkLst>
            <pc:docMk/>
            <pc:sldMk cId="4207453323" sldId="265"/>
            <ac:spMk id="2" creationId="{2D2108EE-0997-0D6D-CA94-7A3422F1491D}"/>
          </ac:spMkLst>
        </pc:spChg>
        <pc:spChg chg="del">
          <ac:chgData name="John Phillips" userId="dbfe0c94fe5fd597" providerId="LiveId" clId="{7FBD52F4-099F-4C6C-A7ED-12BC11C36E57}" dt="2024-05-22T19:52:31.033" v="1261" actId="21"/>
          <ac:spMkLst>
            <pc:docMk/>
            <pc:sldMk cId="4207453323" sldId="265"/>
            <ac:spMk id="3" creationId="{5874A0F0-25D5-4D59-23C6-97E3D3962411}"/>
          </ac:spMkLst>
        </pc:spChg>
        <pc:spChg chg="add del mod">
          <ac:chgData name="John Phillips" userId="dbfe0c94fe5fd597" providerId="LiveId" clId="{7FBD52F4-099F-4C6C-A7ED-12BC11C36E57}" dt="2024-05-28T17:48:38.138" v="4522"/>
          <ac:spMkLst>
            <pc:docMk/>
            <pc:sldMk cId="4207453323" sldId="265"/>
            <ac:spMk id="3" creationId="{891C2B99-F693-8FF8-360E-79610A0F783C}"/>
          </ac:spMkLst>
        </pc:spChg>
        <pc:spChg chg="add mod">
          <ac:chgData name="John Phillips" userId="dbfe0c94fe5fd597" providerId="LiveId" clId="{7FBD52F4-099F-4C6C-A7ED-12BC11C36E57}" dt="2024-05-28T17:51:22.186" v="4856" actId="255"/>
          <ac:spMkLst>
            <pc:docMk/>
            <pc:sldMk cId="4207453323" sldId="265"/>
            <ac:spMk id="4" creationId="{698350EB-72DE-9374-49EE-A1B07BF8AEB4}"/>
          </ac:spMkLst>
        </pc:spChg>
        <pc:picChg chg="add del mod">
          <ac:chgData name="John Phillips" userId="dbfe0c94fe5fd597" providerId="LiveId" clId="{7FBD52F4-099F-4C6C-A7ED-12BC11C36E57}" dt="2024-05-22T20:00:35.559" v="1332" actId="478"/>
          <ac:picMkLst>
            <pc:docMk/>
            <pc:sldMk cId="4207453323" sldId="265"/>
            <ac:picMk id="5" creationId="{4488354E-7413-2782-9821-229FEAAF0078}"/>
          </ac:picMkLst>
        </pc:picChg>
        <pc:picChg chg="add del mod">
          <ac:chgData name="John Phillips" userId="dbfe0c94fe5fd597" providerId="LiveId" clId="{7FBD52F4-099F-4C6C-A7ED-12BC11C36E57}" dt="2024-05-22T21:54:08.921" v="1506" actId="478"/>
          <ac:picMkLst>
            <pc:docMk/>
            <pc:sldMk cId="4207453323" sldId="265"/>
            <ac:picMk id="7" creationId="{7A7E2F68-A021-BD11-018E-481388AEC448}"/>
          </ac:picMkLst>
        </pc:picChg>
        <pc:picChg chg="add mod">
          <ac:chgData name="John Phillips" userId="dbfe0c94fe5fd597" providerId="LiveId" clId="{7FBD52F4-099F-4C6C-A7ED-12BC11C36E57}" dt="2024-05-28T17:48:14.598" v="4518" actId="1076"/>
          <ac:picMkLst>
            <pc:docMk/>
            <pc:sldMk cId="4207453323" sldId="265"/>
            <ac:picMk id="9" creationId="{6CC65BB6-4A92-BE69-D3F9-A1108AD80418}"/>
          </ac:picMkLst>
        </pc:picChg>
      </pc:sldChg>
      <pc:sldChg chg="addSp delSp modSp new mod ord">
        <pc:chgData name="John Phillips" userId="dbfe0c94fe5fd597" providerId="LiveId" clId="{7FBD52F4-099F-4C6C-A7ED-12BC11C36E57}" dt="2024-05-28T17:09:40.716" v="3843" actId="255"/>
        <pc:sldMkLst>
          <pc:docMk/>
          <pc:sldMk cId="2013989656" sldId="266"/>
        </pc:sldMkLst>
        <pc:spChg chg="mod">
          <ac:chgData name="John Phillips" userId="dbfe0c94fe5fd597" providerId="LiveId" clId="{7FBD52F4-099F-4C6C-A7ED-12BC11C36E57}" dt="2024-05-22T21:40:20.302" v="1458" actId="20577"/>
          <ac:spMkLst>
            <pc:docMk/>
            <pc:sldMk cId="2013989656" sldId="266"/>
            <ac:spMk id="2" creationId="{9AEFB2F1-4818-4840-DFA5-74BCC5981EA4}"/>
          </ac:spMkLst>
        </pc:spChg>
        <pc:spChg chg="del">
          <ac:chgData name="John Phillips" userId="dbfe0c94fe5fd597" providerId="LiveId" clId="{7FBD52F4-099F-4C6C-A7ED-12BC11C36E57}" dt="2024-05-22T21:39:03.834" v="1413" actId="22"/>
          <ac:spMkLst>
            <pc:docMk/>
            <pc:sldMk cId="2013989656" sldId="266"/>
            <ac:spMk id="3" creationId="{14AE6C00-E362-31CB-51EF-677FC9BAC985}"/>
          </ac:spMkLst>
        </pc:spChg>
        <pc:spChg chg="add mod">
          <ac:chgData name="John Phillips" userId="dbfe0c94fe5fd597" providerId="LiveId" clId="{7FBD52F4-099F-4C6C-A7ED-12BC11C36E57}" dt="2024-05-28T17:09:40.716" v="3843" actId="255"/>
          <ac:spMkLst>
            <pc:docMk/>
            <pc:sldMk cId="2013989656" sldId="266"/>
            <ac:spMk id="3" creationId="{CEEC4DFE-DA41-7D10-00A8-6FE2A9B752A0}"/>
          </ac:spMkLst>
        </pc:spChg>
        <pc:spChg chg="del">
          <ac:chgData name="John Phillips" userId="dbfe0c94fe5fd597" providerId="LiveId" clId="{7FBD52F4-099F-4C6C-A7ED-12BC11C36E57}" dt="2024-05-22T21:39:26.350" v="1414" actId="21"/>
          <ac:spMkLst>
            <pc:docMk/>
            <pc:sldMk cId="2013989656" sldId="266"/>
            <ac:spMk id="4" creationId="{75A7644E-F36D-8729-C2C0-86771566E4A0}"/>
          </ac:spMkLst>
        </pc:spChg>
        <pc:spChg chg="add del mod">
          <ac:chgData name="John Phillips" userId="dbfe0c94fe5fd597" providerId="LiveId" clId="{7FBD52F4-099F-4C6C-A7ED-12BC11C36E57}" dt="2024-05-22T21:49:57.902" v="1500" actId="478"/>
          <ac:spMkLst>
            <pc:docMk/>
            <pc:sldMk cId="2013989656" sldId="266"/>
            <ac:spMk id="8" creationId="{359886D2-1BEA-2EA1-EF05-EF23821BD535}"/>
          </ac:spMkLst>
        </pc:spChg>
        <pc:picChg chg="add del mod ord">
          <ac:chgData name="John Phillips" userId="dbfe0c94fe5fd597" providerId="LiveId" clId="{7FBD52F4-099F-4C6C-A7ED-12BC11C36E57}" dt="2024-05-22T21:49:51.008" v="1498" actId="478"/>
          <ac:picMkLst>
            <pc:docMk/>
            <pc:sldMk cId="2013989656" sldId="266"/>
            <ac:picMk id="6" creationId="{6868C969-B61C-B449-9A4F-3193F45BEB7A}"/>
          </ac:picMkLst>
        </pc:picChg>
        <pc:picChg chg="add mod">
          <ac:chgData name="John Phillips" userId="dbfe0c94fe5fd597" providerId="LiveId" clId="{7FBD52F4-099F-4C6C-A7ED-12BC11C36E57}" dt="2024-05-26T18:38:58.823" v="2833" actId="1076"/>
          <ac:picMkLst>
            <pc:docMk/>
            <pc:sldMk cId="2013989656" sldId="266"/>
            <ac:picMk id="10" creationId="{B67C343E-DD1E-1225-4040-AF5B5443F0A8}"/>
          </ac:picMkLst>
        </pc:picChg>
      </pc:sldChg>
      <pc:sldChg chg="addSp delSp modSp new mod ord">
        <pc:chgData name="John Phillips" userId="dbfe0c94fe5fd597" providerId="LiveId" clId="{7FBD52F4-099F-4C6C-A7ED-12BC11C36E57}" dt="2024-05-28T17:43:07.333" v="4153" actId="20577"/>
        <pc:sldMkLst>
          <pc:docMk/>
          <pc:sldMk cId="1752466148" sldId="267"/>
        </pc:sldMkLst>
        <pc:spChg chg="mod">
          <ac:chgData name="John Phillips" userId="dbfe0c94fe5fd597" providerId="LiveId" clId="{7FBD52F4-099F-4C6C-A7ED-12BC11C36E57}" dt="2024-05-22T21:47:05.598" v="1495" actId="20577"/>
          <ac:spMkLst>
            <pc:docMk/>
            <pc:sldMk cId="1752466148" sldId="267"/>
            <ac:spMk id="2" creationId="{76EB8E8B-CF39-0F17-494B-FEBBC3B32A5C}"/>
          </ac:spMkLst>
        </pc:spChg>
        <pc:spChg chg="add mod">
          <ac:chgData name="John Phillips" userId="dbfe0c94fe5fd597" providerId="LiveId" clId="{7FBD52F4-099F-4C6C-A7ED-12BC11C36E57}" dt="2024-05-28T17:43:07.333" v="4153" actId="20577"/>
          <ac:spMkLst>
            <pc:docMk/>
            <pc:sldMk cId="1752466148" sldId="267"/>
            <ac:spMk id="3" creationId="{6402785E-F967-826D-CC7E-8989489ACAE3}"/>
          </ac:spMkLst>
        </pc:spChg>
        <pc:picChg chg="add del">
          <ac:chgData name="John Phillips" userId="dbfe0c94fe5fd597" providerId="LiveId" clId="{7FBD52F4-099F-4C6C-A7ED-12BC11C36E57}" dt="2024-05-22T21:47:36.084" v="1496" actId="478"/>
          <ac:picMkLst>
            <pc:docMk/>
            <pc:sldMk cId="1752466148" sldId="267"/>
            <ac:picMk id="4" creationId="{AEF35451-FE73-8257-BB00-7643128C90E3}"/>
          </ac:picMkLst>
        </pc:picChg>
        <pc:picChg chg="add mod">
          <ac:chgData name="John Phillips" userId="dbfe0c94fe5fd597" providerId="LiveId" clId="{7FBD52F4-099F-4C6C-A7ED-12BC11C36E57}" dt="2024-05-26T18:40:21.536" v="2864" actId="1076"/>
          <ac:picMkLst>
            <pc:docMk/>
            <pc:sldMk cId="1752466148" sldId="267"/>
            <ac:picMk id="6" creationId="{9031EACB-D06F-1717-4F54-1B8DA0BF8A96}"/>
          </ac:picMkLst>
        </pc:picChg>
      </pc:sldChg>
      <pc:sldChg chg="modSp new mod">
        <pc:chgData name="John Phillips" userId="dbfe0c94fe5fd597" providerId="LiveId" clId="{7FBD52F4-099F-4C6C-A7ED-12BC11C36E57}" dt="2024-05-26T18:47:06.818" v="3076" actId="20577"/>
        <pc:sldMkLst>
          <pc:docMk/>
          <pc:sldMk cId="2756958645" sldId="268"/>
        </pc:sldMkLst>
        <pc:spChg chg="mod">
          <ac:chgData name="John Phillips" userId="dbfe0c94fe5fd597" providerId="LiveId" clId="{7FBD52F4-099F-4C6C-A7ED-12BC11C36E57}" dt="2024-05-26T18:47:06.818" v="3076" actId="20577"/>
          <ac:spMkLst>
            <pc:docMk/>
            <pc:sldMk cId="2756958645" sldId="268"/>
            <ac:spMk id="2" creationId="{B99BC32D-E5E8-7230-0D0A-DDC5B76EF82F}"/>
          </ac:spMkLst>
        </pc:spChg>
        <pc:spChg chg="mod">
          <ac:chgData name="John Phillips" userId="dbfe0c94fe5fd597" providerId="LiveId" clId="{7FBD52F4-099F-4C6C-A7ED-12BC11C36E57}" dt="2024-05-26T18:47:02.348" v="3066" actId="20577"/>
          <ac:spMkLst>
            <pc:docMk/>
            <pc:sldMk cId="2756958645" sldId="268"/>
            <ac:spMk id="3" creationId="{914AD2F5-90F1-4F90-E131-AFA9B26CAC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ED9A-BE67-4F2F-A5F0-9B9AC8FD3936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3B5B-A718-4A13-AA65-A5E2522C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E3B5B-A718-4A13-AA65-A5E2522CD3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FFFF-5B98-8A08-9976-5117DCBD4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C4CDC-1869-3C5F-D6ED-F44151D6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7D1A-B2E9-FFA1-5BC2-C31EB278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781D-443D-AD38-1984-16871321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CCE8-5442-91A7-A4C1-4CA904B5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1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BF35-4588-8603-918B-0A363D4C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86333-94CF-FA12-ED17-32165D822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32C9-CB00-B718-5698-1BC55D6F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D22C9-2954-2774-2623-BDB23D9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60501-539E-C229-9904-F8E1B278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DD315-6577-C310-FE48-20CFF9D14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67350-4E78-0804-1C2C-FFE65EA43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CD1D-F443-030E-91CA-976A54D2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3A64-9CA4-F3A8-A32E-8C3385B2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32092-DD54-3256-DA58-0077EF25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6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5BB-1E0C-D441-CEE8-090E409A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761E-6118-7B1D-DB04-8B8BA30B9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4974-1C0B-C58D-4EDD-9DEDC4F2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BAC0-129A-89DC-FCAD-00C4ABC4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FCBD-F913-1790-13E2-1F1DFB93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DC5E-9986-C1AD-C3F5-F030D8E7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08AE6-EF47-0B39-A620-00ACB4EA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465F-2709-CD42-9297-BA0DCBB5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BC21-E9A0-FCC8-6CE7-20897C46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799C-453F-9CF2-9C51-96AFA193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B620-773A-EB16-340E-0C90DB86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B17D-B72F-477B-9E4A-C55CCC2C0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F1722-A1CF-9199-0C7C-823CA7C76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F2EEE-1BDF-CC82-507E-799A8986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EA878-51E4-29C9-9F85-B5E99DFC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7ECEE-A836-FD89-F0CB-F3CF0B03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24D0-9B1B-235E-C167-FE869F0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5596E-2C3F-8F65-8DC9-0C2218E6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13750-654D-E500-1DB0-C30BFD3E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7C167-96F5-7B27-CA08-FED5C2E52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37337-18F9-9144-F011-D1881433E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3F1AB-1FB6-11B6-A30D-776226C0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FF727-7DC9-7D7A-951D-1E0D6721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09705-AB1E-2670-4D68-9B1B4BBC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2DBC-071E-190B-9769-99D0B211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3B0B0-2524-25CC-8F1E-1B9326D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3E4E1-4E4B-007B-EBD0-3C94B866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7CBDE-0B08-7864-7FC5-A15ACDD0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64636-42A0-4C0D-3E5D-22C42E11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368D6-0190-FC2F-D4C9-47E05825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286E6-44B0-65B5-64BB-1FE00378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7C4F-4C66-E960-C518-FDBA0A2D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53F2-23C1-D93F-902C-29D348A3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DE2AD-C0B3-55E8-A888-79787B8EE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A85D9-83AC-5D0D-A463-9BF169B8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19683-7AAA-723D-787D-ADF5C3B4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CF9CA-5945-B35C-2B19-138F0371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A199-9F80-69A1-FD14-060A2FCE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C531C-5F5C-2E4C-1543-2EAE7A2DD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7B97-8F4A-9884-921A-A51B870F8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A6336-55C6-9600-E1FD-0979CEF0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9BEFA-5FC0-77E9-E5B3-579F1370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0CAE0-A882-E8FA-9C91-6EBF424A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C15BD-E76A-B56D-D4A0-41CD597A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DD949-BD98-2FB1-CB6C-01EB22AF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8BD3-4190-A116-4452-ACA306C66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F11AD-8A6A-4A1F-9A8F-79866CC9F4A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8E58E-E083-A163-34F6-10473D8AF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C04C2-245E-5B54-2DAE-CB701DEAF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F0020-D04B-4D0A-BAE4-6C10EF47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7058-2144-A86C-F210-424991F10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Rockbuster Stealth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E6CBF-4744-0E19-CFCE-E3314D1AB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Phillips</a:t>
            </a:r>
          </a:p>
          <a:p>
            <a:r>
              <a:rPr lang="en-US" dirty="0"/>
              <a:t>May 2024</a:t>
            </a:r>
          </a:p>
        </p:txBody>
      </p:sp>
    </p:spTree>
    <p:extLst>
      <p:ext uri="{BB962C8B-B14F-4D97-AF65-F5344CB8AC3E}">
        <p14:creationId xmlns:p14="http://schemas.microsoft.com/office/powerpoint/2010/main" val="210761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4C94-E78B-32A6-151B-39D3D517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Summary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EFE9-A193-A853-D5AE-700FBB4B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 in Asia.</a:t>
            </a:r>
          </a:p>
          <a:p>
            <a:pPr lvl="1"/>
            <a:r>
              <a:rPr lang="en-US" dirty="0"/>
              <a:t>As this market can drive profits for the company, it would be wise to increase spending in this area, including adding movies in languages commonly spoken in India (Hindi, Gujarati, etc.).</a:t>
            </a:r>
          </a:p>
          <a:p>
            <a:r>
              <a:rPr lang="en-US" dirty="0"/>
              <a:t>Add Spanish as a language- Mexico is a top 10 country and this could expand the Latin American market.</a:t>
            </a:r>
          </a:p>
          <a:p>
            <a:r>
              <a:rPr lang="en-US" dirty="0"/>
              <a:t>Focus on adding more movies from the sports, sci-fi, and animation genres.</a:t>
            </a:r>
          </a:p>
          <a:p>
            <a:r>
              <a:rPr lang="en-US" dirty="0"/>
              <a:t>Lastly, focus on movies that are around 2 hours long and are PG-13.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3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C32D-E5E8-7230-0D0A-DDC5B76EF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AD2F5-90F1-4F90-E131-AFA9B26CA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5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C756-E9FE-3BED-9814-944A67FF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9688-C054-39BB-09B3-1E2405E2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Provide a detailed analysis of our customers that can help us inform our shift into the online streaming arena. </a:t>
            </a:r>
          </a:p>
          <a:p>
            <a:r>
              <a:rPr lang="en-US" b="1" dirty="0"/>
              <a:t>Agenda:</a:t>
            </a:r>
          </a:p>
          <a:p>
            <a:pPr lvl="1"/>
            <a:r>
              <a:rPr lang="en-US" dirty="0"/>
              <a:t>Top performing countries </a:t>
            </a:r>
          </a:p>
          <a:p>
            <a:pPr lvl="1"/>
            <a:r>
              <a:rPr lang="en-US" dirty="0"/>
              <a:t>Most popular movies and genres</a:t>
            </a:r>
          </a:p>
          <a:p>
            <a:pPr lvl="1"/>
            <a:r>
              <a:rPr lang="en-US" dirty="0"/>
              <a:t>Top customers</a:t>
            </a:r>
          </a:p>
          <a:p>
            <a:pPr lvl="1"/>
            <a:r>
              <a:rPr lang="en-US" dirty="0"/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89262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C2CB-B0B6-DF22-FDEA-54B1D8FF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Film Statistics: a Look into Customer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CC73-1148-EF8E-E7AC-95E28365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371" y="1690688"/>
            <a:ext cx="5257800" cy="4351338"/>
          </a:xfrm>
        </p:spPr>
        <p:txBody>
          <a:bodyPr/>
          <a:lstStyle/>
          <a:p>
            <a:r>
              <a:rPr lang="en-US" sz="2400" b="1" dirty="0"/>
              <a:t>Rental Duration</a:t>
            </a:r>
          </a:p>
          <a:p>
            <a:pPr lvl="1"/>
            <a:r>
              <a:rPr lang="en-US" sz="2000" dirty="0"/>
              <a:t>Min: 3 days</a:t>
            </a:r>
          </a:p>
          <a:p>
            <a:pPr lvl="1"/>
            <a:r>
              <a:rPr lang="en-US" sz="2000" dirty="0"/>
              <a:t>Max: 7 days</a:t>
            </a:r>
          </a:p>
          <a:p>
            <a:pPr lvl="1"/>
            <a:r>
              <a:rPr lang="en-US" sz="2000" dirty="0"/>
              <a:t>Avg: 5 days</a:t>
            </a:r>
          </a:p>
          <a:p>
            <a:r>
              <a:rPr lang="en-US" sz="2400" b="1" dirty="0"/>
              <a:t>Rental Rates</a:t>
            </a:r>
          </a:p>
          <a:p>
            <a:pPr lvl="1"/>
            <a:r>
              <a:rPr lang="en-US" sz="2000" dirty="0"/>
              <a:t>Min: $0.99</a:t>
            </a:r>
          </a:p>
          <a:p>
            <a:pPr lvl="1"/>
            <a:r>
              <a:rPr lang="en-US" sz="2000" dirty="0"/>
              <a:t>Max: $4.99</a:t>
            </a:r>
          </a:p>
          <a:p>
            <a:pPr lvl="1"/>
            <a:r>
              <a:rPr lang="en-US" sz="2000" dirty="0"/>
              <a:t>Avg: $2.98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Film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Most common: PG-13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BBE70-76E2-17CA-7823-B14455F55483}"/>
              </a:ext>
            </a:extLst>
          </p:cNvPr>
          <p:cNvSpPr txBox="1"/>
          <p:nvPr/>
        </p:nvSpPr>
        <p:spPr>
          <a:xfrm>
            <a:off x="916969" y="4508893"/>
            <a:ext cx="5179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Film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Min: 46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Max: 185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Avg: 115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C7DF0-F137-B8AF-3AAF-486725BDFC66}"/>
              </a:ext>
            </a:extLst>
          </p:cNvPr>
          <p:cNvSpPr txBox="1"/>
          <p:nvPr/>
        </p:nvSpPr>
        <p:spPr>
          <a:xfrm>
            <a:off x="968339" y="2191849"/>
            <a:ext cx="5076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Most customers rent </a:t>
            </a:r>
            <a:r>
              <a:rPr lang="en-US" sz="2800" b="1" i="1" dirty="0"/>
              <a:t>PG-13 </a:t>
            </a:r>
            <a:r>
              <a:rPr lang="en-US" sz="2800" i="1" dirty="0"/>
              <a:t>movies for </a:t>
            </a:r>
            <a:r>
              <a:rPr lang="en-US" sz="2800" b="1" i="1" dirty="0"/>
              <a:t>$3 </a:t>
            </a:r>
            <a:r>
              <a:rPr lang="en-US" sz="2800" i="1" dirty="0"/>
              <a:t>that’s </a:t>
            </a:r>
            <a:r>
              <a:rPr lang="en-US" sz="2800" b="1" i="1" dirty="0"/>
              <a:t>just under two hours</a:t>
            </a:r>
            <a:r>
              <a:rPr lang="en-US" sz="2800" i="1" dirty="0"/>
              <a:t>, and they keep it for about </a:t>
            </a:r>
            <a:r>
              <a:rPr lang="en-US" sz="2800" b="1" i="1" dirty="0"/>
              <a:t>5 days</a:t>
            </a:r>
            <a:r>
              <a:rPr lang="en-US" sz="28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426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B2F1-4818-4840-DFA5-74BCC598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Top 10 Movies by Revenue Generated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C343E-DD1E-1225-4040-AF5B5443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1" y="1690688"/>
            <a:ext cx="7349446" cy="4715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EC4DFE-DA41-7D10-00A8-6FE2A9B752A0}"/>
              </a:ext>
            </a:extLst>
          </p:cNvPr>
          <p:cNvSpPr txBox="1"/>
          <p:nvPr/>
        </p:nvSpPr>
        <p:spPr>
          <a:xfrm>
            <a:off x="8280971" y="1849348"/>
            <a:ext cx="30728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Figuring out why these movies are so popular can help us add more like them to our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More movies like these = more revenue</a:t>
            </a:r>
          </a:p>
        </p:txBody>
      </p:sp>
    </p:spTree>
    <p:extLst>
      <p:ext uri="{BB962C8B-B14F-4D97-AF65-F5344CB8AC3E}">
        <p14:creationId xmlns:p14="http://schemas.microsoft.com/office/powerpoint/2010/main" val="201398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8E8B-CF39-0F17-494B-FEBBC3B3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Genres by Revenue Generated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1EACB-D06F-1717-4F54-1B8DA0BF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387707"/>
            <a:ext cx="12058650" cy="3609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02785E-F967-826D-CC7E-8989489ACAE3}"/>
              </a:ext>
            </a:extLst>
          </p:cNvPr>
          <p:cNvSpPr txBox="1"/>
          <p:nvPr/>
        </p:nvSpPr>
        <p:spPr>
          <a:xfrm>
            <a:off x="838200" y="514712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India, China, and the US have sports and animation in their top 5- investing in these genres for those countries can lead to revenue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Hosting live sporting events on our online platform can be an excellent way to boost revenue as well.</a:t>
            </a:r>
          </a:p>
        </p:txBody>
      </p:sp>
    </p:spTree>
    <p:extLst>
      <p:ext uri="{BB962C8B-B14F-4D97-AF65-F5344CB8AC3E}">
        <p14:creationId xmlns:p14="http://schemas.microsoft.com/office/powerpoint/2010/main" val="175246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E8FB-F96A-03D5-A521-EBE74563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65126"/>
            <a:ext cx="10134600" cy="7342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 10 Countries- Where’s Our Customer Base?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252DA-1E00-70C1-B56F-C88FDA7B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92412"/>
            <a:ext cx="7212004" cy="3951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0D1C1-74E9-19CA-DAA6-53328E8A31A3}"/>
              </a:ext>
            </a:extLst>
          </p:cNvPr>
          <p:cNvSpPr txBox="1"/>
          <p:nvPr/>
        </p:nvSpPr>
        <p:spPr>
          <a:xfrm>
            <a:off x="8712485" y="1643865"/>
            <a:ext cx="245081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lot of our customer base resides in Asia and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Learning what movies these customer bases prefer can help boost our profits in those areas.</a:t>
            </a:r>
          </a:p>
        </p:txBody>
      </p:sp>
    </p:spTree>
    <p:extLst>
      <p:ext uri="{BB962C8B-B14F-4D97-AF65-F5344CB8AC3E}">
        <p14:creationId xmlns:p14="http://schemas.microsoft.com/office/powerpoint/2010/main" val="181231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FFA3-8454-FC0C-0E01-B4B99CBC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58" y="235022"/>
            <a:ext cx="9093484" cy="92358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Top Countries, Customer Base and Total Revenue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0C2A1-75B7-F303-7463-368128288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1" y="1357860"/>
            <a:ext cx="7366224" cy="4142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14E2C3-7053-6017-C6CF-1407C10B9D9A}"/>
              </a:ext>
            </a:extLst>
          </p:cNvPr>
          <p:cNvSpPr txBox="1"/>
          <p:nvPr/>
        </p:nvSpPr>
        <p:spPr>
          <a:xfrm>
            <a:off x="8691937" y="1417834"/>
            <a:ext cx="30411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Philippines has the highest amount spent per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Learning about their spending habits can help us drive similar spending in other high-revenue areas.</a:t>
            </a:r>
          </a:p>
        </p:txBody>
      </p:sp>
    </p:spTree>
    <p:extLst>
      <p:ext uri="{BB962C8B-B14F-4D97-AF65-F5344CB8AC3E}">
        <p14:creationId xmlns:p14="http://schemas.microsoft.com/office/powerpoint/2010/main" val="297278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08EE-0997-0D6D-CA94-7A3422F1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spotlight: Rockbuster’s top customers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C65BB6-4A92-BE69-D3F9-A1108AD8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690688"/>
            <a:ext cx="12106275" cy="3114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350EB-72DE-9374-49EE-A1B07BF8AEB4}"/>
              </a:ext>
            </a:extLst>
          </p:cNvPr>
          <p:cNvSpPr txBox="1"/>
          <p:nvPr/>
        </p:nvSpPr>
        <p:spPr>
          <a:xfrm>
            <a:off x="1387011" y="5044611"/>
            <a:ext cx="99667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can survey these people to learn what they like most about Rockbuster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Learning those answers can help us modify our business or database of movies to increase customer spending and engagement with the platform.</a:t>
            </a:r>
          </a:p>
        </p:txBody>
      </p:sp>
    </p:spTree>
    <p:extLst>
      <p:ext uri="{BB962C8B-B14F-4D97-AF65-F5344CB8AC3E}">
        <p14:creationId xmlns:p14="http://schemas.microsoft.com/office/powerpoint/2010/main" val="420745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FE26-EE1B-CCBB-2B62-302C64D6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Summary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39E2-3486-9690-6211-4E52547A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Sports, Sci-Fi, and Animation are the three best-performing genres for Rockbuster.</a:t>
            </a:r>
          </a:p>
          <a:p>
            <a:pPr lvl="1"/>
            <a:r>
              <a:rPr lang="en-US" dirty="0"/>
              <a:t>Investing in movies from these genres can help increase profits.</a:t>
            </a:r>
          </a:p>
          <a:p>
            <a:r>
              <a:rPr lang="en-US" dirty="0"/>
              <a:t>Out of the top 10 countries, 5 come from the Asian region</a:t>
            </a:r>
          </a:p>
          <a:p>
            <a:pPr lvl="1"/>
            <a:r>
              <a:rPr lang="en-US" dirty="0"/>
              <a:t>Between those five countries, they boast a customer base of 178 and generated revenues of $17,980.71 last year.</a:t>
            </a:r>
          </a:p>
          <a:p>
            <a:pPr lvl="1"/>
            <a:r>
              <a:rPr lang="en-US" dirty="0"/>
              <a:t>Continue to invest in Asia- there is a large customer base and more opportunities to increase revenue.</a:t>
            </a:r>
          </a:p>
          <a:p>
            <a:r>
              <a:rPr lang="en-US" dirty="0"/>
              <a:t>Despite India being the top contributing country, Rockbuster doesn’t have movies available in languages native to that country.</a:t>
            </a:r>
          </a:p>
          <a:p>
            <a:pPr lvl="1"/>
            <a:r>
              <a:rPr lang="en-US" dirty="0"/>
              <a:t>Consider adding movie subtitles in these languages or seeking a contract with major movie producers in India.</a:t>
            </a:r>
          </a:p>
        </p:txBody>
      </p:sp>
    </p:spTree>
    <p:extLst>
      <p:ext uri="{BB962C8B-B14F-4D97-AF65-F5344CB8AC3E}">
        <p14:creationId xmlns:p14="http://schemas.microsoft.com/office/powerpoint/2010/main" val="407758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10090</TotalTime>
  <Words>534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Rockbuster Stealth Analysis</vt:lpstr>
      <vt:lpstr>Overview</vt:lpstr>
      <vt:lpstr>Film Statistics: a Look into Customer Usage</vt:lpstr>
      <vt:lpstr>Top 10 Movies by Revenue Generated</vt:lpstr>
      <vt:lpstr>Top 10 Genres by Revenue Generated</vt:lpstr>
      <vt:lpstr>Top 10 Countries- Where’s Our Customer Base?</vt:lpstr>
      <vt:lpstr>Top Countries, Customer Base and Total Revenue</vt:lpstr>
      <vt:lpstr>A quick spotlight: Rockbuster’s top customers</vt:lpstr>
      <vt:lpstr>Concluding Summary and Recommendations</vt:lpstr>
      <vt:lpstr>Concluding Summary and 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Phillips</dc:creator>
  <cp:lastModifiedBy>John Phillips</cp:lastModifiedBy>
  <cp:revision>1</cp:revision>
  <dcterms:created xsi:type="dcterms:W3CDTF">2024-05-17T19:41:31Z</dcterms:created>
  <dcterms:modified xsi:type="dcterms:W3CDTF">2024-05-28T17:52:16Z</dcterms:modified>
</cp:coreProperties>
</file>