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BA20-E934-5AC0-F6DC-28639E062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37313-1803-05D0-D2D2-AB77865B9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ED36B-E57C-A1D7-9299-35C2C166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9A8C-0D72-40C3-9B52-53149F0D1F9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E849F-44C5-8DE4-E2C1-55290D75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1B446-2435-109C-6FE5-5BB97C02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B0D0-A52E-4962-912F-93BE569A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4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9C79-640F-263C-1DBF-8F345C80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3EF2F-20B2-057C-2093-512B06508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C9B2A-772A-ADF5-195E-66901E15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9A8C-0D72-40C3-9B52-53149F0D1F9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9CDCC-461E-7D9B-7164-7663D538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D4812-6DEF-AA04-50F8-8E148B86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B0D0-A52E-4962-912F-93BE569A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9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207E4-A280-8A66-4A2C-81AF89942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C4DF0-B35E-4860-6F01-BDD2ECA4C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20C09-46A7-22AC-F10D-A9AB13B8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9A8C-0D72-40C3-9B52-53149F0D1F9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9A3F5-CE7D-1778-669A-EF355F56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78ECE-CECD-8D8D-0FAB-297B293E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B0D0-A52E-4962-912F-93BE569A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2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1F27-EF94-BCB5-D877-B223C4F5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5AC0-7870-3ED3-382A-8EBADD101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F3198-4109-B0FF-E7A5-02FBA18D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9A8C-0D72-40C3-9B52-53149F0D1F9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D9F5-0A9F-29EC-BCC0-DE87876D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D3310-8CFF-C1FA-395A-D5F27913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B0D0-A52E-4962-912F-93BE569A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2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4B9F-6789-C782-0A5A-946930BC2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3B351-FA5A-A667-6096-98EE6A85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18670-7EB6-8562-CA17-79900C04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9A8C-0D72-40C3-9B52-53149F0D1F9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93A3E-1868-FAE9-A482-62608010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BC11B-925B-EDE6-FF17-6D697A1A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B0D0-A52E-4962-912F-93BE569A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1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68F3-1D57-CF9B-DE93-F6F1ACC3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562D-5736-9061-E51C-4235B9E0C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8130B-1618-A7B3-7918-EFFA65EEA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B25B7-A1F4-DE9E-64B9-526B7891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9A8C-0D72-40C3-9B52-53149F0D1F9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6C24C-4032-16F3-EFAF-3FE573F4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2CE44-D399-CD1F-5AE3-FFDA25FE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B0D0-A52E-4962-912F-93BE569A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7697-473B-F2D9-F710-8577F00B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18A23-9083-510B-8419-B22B02213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84DD2-109D-8A68-1170-5C19D1FF6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49768-A695-C1F3-6AE0-6B63A9369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39F4F-DC94-1DC2-544B-493979D62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A8230-7766-7B41-E334-2D80F006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9A8C-0D72-40C3-9B52-53149F0D1F9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1ED85-106E-7151-8B44-D5EE7DD4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6CE80-C6B7-5D81-1B89-D3A80687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B0D0-A52E-4962-912F-93BE569A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0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EFC3-B576-EA98-207A-CCAEC4C5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72EAE-012C-8DC4-5647-504C888E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9A8C-0D72-40C3-9B52-53149F0D1F9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3C167-CA37-48CE-DC36-F54AD181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79A61-FAF1-3F84-422B-2D48A6E7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B0D0-A52E-4962-912F-93BE569A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7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D74FC4-8429-6A72-33D6-749A92EC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9A8C-0D72-40C3-9B52-53149F0D1F9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F247C-956A-7F9B-C359-9B01AD02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DEF65-3122-50A6-B823-A1D71E87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B0D0-A52E-4962-912F-93BE569A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6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D8DA-E449-D287-B41E-640B1ABE3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836A-1D62-52EC-0FA9-DF15E73E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A59C4-A131-247B-0B11-72DFCEBFE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3810B-6758-0F26-BF8D-C382A512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9A8C-0D72-40C3-9B52-53149F0D1F9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9EEED-4DCB-6809-77F0-070E18D9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9904B-BD26-EFB8-01E0-3578BC44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B0D0-A52E-4962-912F-93BE569A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3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11B6-E7C4-D7C4-4964-5C029092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F8CFA-AF92-5C3C-171B-A91E6BC78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F281C-E94C-656B-5FAD-8DD8B38B5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68F90-1D5D-5A8C-46AA-2E4CEEDC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9A8C-0D72-40C3-9B52-53149F0D1F9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69136-E917-9911-070C-C69FF789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632DC-8F83-2297-60A3-1373672E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B0D0-A52E-4962-912F-93BE569A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7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33252-FB5B-5057-B113-01322219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B388B-66E7-4269-F9F4-64FF68C45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DA7-D534-14B7-93DF-3B8F3583F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59A8C-0D72-40C3-9B52-53149F0D1F9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7C251-16B3-6593-0159-2119A98C5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AA8DE-E2D1-1545-D329-DFAB2FA64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DB0D0-A52E-4962-912F-93BE569A8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0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24A647-156B-DEFB-B3C5-C7211759B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53" y="809042"/>
            <a:ext cx="8534541" cy="4194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556A7C-B1DE-16C2-B3E4-DDE824E091EF}"/>
              </a:ext>
            </a:extLst>
          </p:cNvPr>
          <p:cNvSpPr txBox="1"/>
          <p:nvPr/>
        </p:nvSpPr>
        <p:spPr>
          <a:xfrm>
            <a:off x="4067175" y="895350"/>
            <a:ext cx="3552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Add import </a:t>
            </a:r>
            <a:r>
              <a:rPr lang="en-US" sz="2000" dirty="0" err="1">
                <a:solidFill>
                  <a:srgbClr val="FF0000"/>
                </a:solidFill>
              </a:rPr>
              <a:t>json</a:t>
            </a:r>
            <a:r>
              <a:rPr lang="en-US" sz="2000" dirty="0">
                <a:solidFill>
                  <a:srgbClr val="FF0000"/>
                </a:solidFill>
              </a:rPr>
              <a:t>, base64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439470-99F0-5747-9E89-07327D2A8E38}"/>
              </a:ext>
            </a:extLst>
          </p:cNvPr>
          <p:cNvCxnSpPr>
            <a:stCxn id="7" idx="1"/>
          </p:cNvCxnSpPr>
          <p:nvPr/>
        </p:nvCxnSpPr>
        <p:spPr>
          <a:xfrm flipH="1">
            <a:off x="1996751" y="1095405"/>
            <a:ext cx="2070424" cy="1175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2D9341-34F3-6394-7592-B92CF0399063}"/>
              </a:ext>
            </a:extLst>
          </p:cNvPr>
          <p:cNvSpPr txBox="1"/>
          <p:nvPr/>
        </p:nvSpPr>
        <p:spPr>
          <a:xfrm>
            <a:off x="3219061" y="2550207"/>
            <a:ext cx="6242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Convert to Base64 strings</a:t>
            </a:r>
          </a:p>
          <a:p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ciphertext_b64 = base64.b64encode(ciphertext).decode()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Also convert tag and </a:t>
            </a:r>
            <a:r>
              <a:rPr lang="en-US" sz="2000" dirty="0" err="1">
                <a:solidFill>
                  <a:srgbClr val="FF0000"/>
                </a:solidFill>
              </a:rPr>
              <a:t>cipher.nonce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A4263C-C2B5-C7FE-E9AD-B6C25919763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922106" y="3011872"/>
            <a:ext cx="12969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CD7B99-9EA0-A057-F826-4D880BDB45AE}"/>
              </a:ext>
            </a:extLst>
          </p:cNvPr>
          <p:cNvCxnSpPr/>
          <p:nvPr/>
        </p:nvCxnSpPr>
        <p:spPr>
          <a:xfrm>
            <a:off x="802433" y="3473537"/>
            <a:ext cx="4544008" cy="6412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7AE7B3-8526-C344-FE58-3FA76C45F7AB}"/>
              </a:ext>
            </a:extLst>
          </p:cNvPr>
          <p:cNvCxnSpPr>
            <a:cxnSpLocks/>
          </p:cNvCxnSpPr>
          <p:nvPr/>
        </p:nvCxnSpPr>
        <p:spPr>
          <a:xfrm flipV="1">
            <a:off x="802433" y="3473537"/>
            <a:ext cx="4544008" cy="6412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F54D99-099F-6BF0-C82E-2A552782B90E}"/>
              </a:ext>
            </a:extLst>
          </p:cNvPr>
          <p:cNvSpPr txBox="1"/>
          <p:nvPr/>
        </p:nvSpPr>
        <p:spPr>
          <a:xfrm>
            <a:off x="3306146" y="4245411"/>
            <a:ext cx="309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Create a dictionary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Dump JSON to a file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74D4A0-1B0F-CE0C-6900-60DDC27AC658}"/>
              </a:ext>
            </a:extLst>
          </p:cNvPr>
          <p:cNvCxnSpPr>
            <a:cxnSpLocks/>
          </p:cNvCxnSpPr>
          <p:nvPr/>
        </p:nvCxnSpPr>
        <p:spPr>
          <a:xfrm flipH="1">
            <a:off x="1996751" y="4565333"/>
            <a:ext cx="1309395" cy="92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53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York</dc:creator>
  <cp:lastModifiedBy>John York</cp:lastModifiedBy>
  <cp:revision>2</cp:revision>
  <dcterms:created xsi:type="dcterms:W3CDTF">2024-02-13T16:08:11Z</dcterms:created>
  <dcterms:modified xsi:type="dcterms:W3CDTF">2024-02-13T19:35:08Z</dcterms:modified>
</cp:coreProperties>
</file>