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FD44-04D3-4207-EC7C-AF5E2EFC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BC6A4-7B9E-E2A7-6ABF-6BFEACD27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52F38-8AFC-99B2-6D61-3F9BE44C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4CDA-5C2E-43EC-AC87-261B0E9AFA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3197D-7521-95F6-2662-7AF0D566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72ADA-746C-830F-BBF6-2D909B63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0451-C1F3-423F-B997-F73E4D4C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D19C-1E32-8F51-1552-4E494202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FF023-C375-B421-6B48-773C44483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4759F-578F-9F6A-E735-23955EDC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4CDA-5C2E-43EC-AC87-261B0E9AFA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8090-05E4-9C6E-42DA-5389A352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8C593-C882-A6A1-D2DA-6484FFBE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0451-C1F3-423F-B997-F73E4D4C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CE978-B126-276C-54E9-239B1878D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07F7C-3D0E-A901-0ADE-04DFE312E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A565-7848-B767-28F2-108251AF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4CDA-5C2E-43EC-AC87-261B0E9AFA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6972-B8E3-F4B9-FD77-CF5FBB51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56E4-30EC-D18B-988E-FB2B26CA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0451-C1F3-423F-B997-F73E4D4C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2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25D8-A0B7-8AE7-2209-A1371538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89EDA-CEED-0336-23A5-AF9E99CB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851B0-217A-0EF1-8979-0F2E7515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4CDA-5C2E-43EC-AC87-261B0E9AFA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62E97-DAB8-5FA4-3321-19B71D6C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8C51E-8747-D086-73FB-2DC01C87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0451-C1F3-423F-B997-F73E4D4C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6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45F6-91D3-7D8F-5A5D-46CBBC43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5A6CA-93FC-5602-9AC5-881BD9DA1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0EA5-93AA-A018-2C57-C7D4722D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4CDA-5C2E-43EC-AC87-261B0E9AFA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2ABD-7845-D14A-08BD-759A326B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FAD3-04B8-CF09-3F1E-E05422C8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0451-C1F3-423F-B997-F73E4D4C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7184-9EF3-81A9-07AD-79630ADD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D78E-C1F4-8BCB-5935-73DF52856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885D5-CCF1-CE11-901D-E8E6049BC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9A58F-D9CD-BDC3-FEFE-BF6E963C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4CDA-5C2E-43EC-AC87-261B0E9AFA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ED6F-1E38-DBE4-D1CD-6BCB7002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C76CE-5744-F5DB-933D-26D92EB2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0451-C1F3-423F-B997-F73E4D4C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4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B188-9DB7-5239-2372-11A54F55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E7A5B-96AF-DDB6-13F6-2A3C3D0B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AF829-C57C-1ADD-D67D-880EACF77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79D27-2074-621E-EB9D-B4E572373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09C8C-E4E2-DB60-88C0-10252447D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E7129-C9B3-12F5-CF03-2D4A65F0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4CDA-5C2E-43EC-AC87-261B0E9AFA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F1EEC-CD8D-4FE7-B559-DCD11B29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FF8D3-2DE8-4FB8-DA5C-AD9B62F0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0451-C1F3-423F-B997-F73E4D4C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6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79BC-425B-F8D9-2F44-923C4F0A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3E1A6-A827-8A8D-051A-204C075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4CDA-5C2E-43EC-AC87-261B0E9AFA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7A8AD-20DE-32A1-6E6F-01901A24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1D17E-3B13-13CB-AD7B-E0B5AA19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0451-C1F3-423F-B997-F73E4D4C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FF2F0-B728-1107-EECB-DE5C1780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4CDA-5C2E-43EC-AC87-261B0E9AFA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71AA3-535E-29AF-D35D-42A60FC1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6E620-053B-77F3-16EF-3B8B8B75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0451-C1F3-423F-B997-F73E4D4C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26F8-D381-3BD8-BA7B-60D78AD0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93E9-4D58-D55C-EEA6-3B1601E7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950F5-8E8B-C5CE-F0D5-91FD4B06F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AB57A-F2A4-2E4E-6033-EC7E8FAC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4CDA-5C2E-43EC-AC87-261B0E9AFA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E1F4C-9E61-DBEA-50F7-19D02168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857FB-75E5-82E1-9B3C-B6D62C5D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0451-C1F3-423F-B997-F73E4D4C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4907-CCF2-F57C-B1EA-5F0B4965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74394-340F-2ED5-8B97-B865532AF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9A5B6-6C0B-701F-6072-DF402056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ED140-F4D3-C9A1-1419-422025DC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4CDA-5C2E-43EC-AC87-261B0E9AFA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A887-B942-ABBF-8BE0-FFB8E715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E4C3D-59EA-8116-B922-AC9C8A1A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0451-C1F3-423F-B997-F73E4D4C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9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8D365-B3BA-DF73-F16A-55B7276C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A2073-984A-9ACD-71A6-311C0B334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62E7-A6C3-9648-E762-ABA860410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04CDA-5C2E-43EC-AC87-261B0E9AFAB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F7CD2-D5CA-C08E-EBE0-549D4BCA5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D5ACB-1A42-69A0-E813-47595669A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E0451-C1F3-423F-B997-F73E4D4C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FF8F5-E074-6B8D-45BC-0A4728472017}"/>
              </a:ext>
            </a:extLst>
          </p:cNvPr>
          <p:cNvSpPr txBox="1"/>
          <p:nvPr/>
        </p:nvSpPr>
        <p:spPr>
          <a:xfrm>
            <a:off x="1489166" y="4128735"/>
            <a:ext cx="8679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Elements are</a:t>
            </a:r>
          </a:p>
          <a:p>
            <a:r>
              <a:rPr lang="en-US" sz="3600" dirty="0"/>
              <a:t>0, 1, x, x+1, x2, x2+1, x2+x, x2+x+1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F5617-0DF3-870B-EEEE-9F3663075F29}"/>
              </a:ext>
            </a:extLst>
          </p:cNvPr>
          <p:cNvSpPr txBox="1"/>
          <p:nvPr/>
        </p:nvSpPr>
        <p:spPr>
          <a:xfrm>
            <a:off x="1397726" y="457200"/>
            <a:ext cx="826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Extended Galois Field GF(3)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169DA-EA76-BD5D-0AC7-99D9290CA50F}"/>
              </a:ext>
            </a:extLst>
          </p:cNvPr>
          <p:cNvSpPr txBox="1"/>
          <p:nvPr/>
        </p:nvSpPr>
        <p:spPr>
          <a:xfrm>
            <a:off x="1489166" y="1685109"/>
            <a:ext cx="74980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2^3 elements</a:t>
            </a:r>
          </a:p>
          <a:p>
            <a:endParaRPr lang="en-US" dirty="0"/>
          </a:p>
          <a:p>
            <a:r>
              <a:rPr lang="en-US" sz="4400" dirty="0"/>
              <a:t>a</a:t>
            </a:r>
            <a:r>
              <a:rPr lang="en-US" sz="4400" baseline="-25000" dirty="0"/>
              <a:t>2</a:t>
            </a:r>
            <a:r>
              <a:rPr lang="en-US" sz="4400" dirty="0"/>
              <a:t>*x</a:t>
            </a:r>
            <a:r>
              <a:rPr lang="en-US" sz="4400" baseline="30000" dirty="0"/>
              <a:t>2</a:t>
            </a:r>
            <a:r>
              <a:rPr lang="en-US" sz="4400" dirty="0"/>
              <a:t> + a</a:t>
            </a:r>
            <a:r>
              <a:rPr lang="en-US" sz="4400" baseline="-25000" dirty="0"/>
              <a:t>1</a:t>
            </a:r>
            <a:r>
              <a:rPr lang="en-US" sz="4400" dirty="0"/>
              <a:t>*x + a</a:t>
            </a:r>
            <a:r>
              <a:rPr lang="en-US" sz="4400" baseline="-25000" dirty="0"/>
              <a:t>0  </a:t>
            </a:r>
          </a:p>
          <a:p>
            <a:endParaRPr lang="en-US" dirty="0"/>
          </a:p>
          <a:p>
            <a:r>
              <a:rPr lang="en-US" sz="3200" dirty="0"/>
              <a:t>a</a:t>
            </a:r>
            <a:r>
              <a:rPr lang="en-US" sz="3200" baseline="-25000" dirty="0"/>
              <a:t>n</a:t>
            </a:r>
            <a:r>
              <a:rPr lang="en-US" sz="3200" dirty="0"/>
              <a:t> can be 0 or 1  </a:t>
            </a:r>
          </a:p>
        </p:txBody>
      </p:sp>
    </p:spTree>
    <p:extLst>
      <p:ext uri="{BB962C8B-B14F-4D97-AF65-F5344CB8AC3E}">
        <p14:creationId xmlns:p14="http://schemas.microsoft.com/office/powerpoint/2010/main" val="179124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4</cp:revision>
  <dcterms:created xsi:type="dcterms:W3CDTF">2024-02-12T13:04:00Z</dcterms:created>
  <dcterms:modified xsi:type="dcterms:W3CDTF">2024-02-20T15:26:05Z</dcterms:modified>
</cp:coreProperties>
</file>