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BE3D-CD80-4674-BB87-2AE02B3C1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12974-721C-43CA-A412-ED69BF0A4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4CDD1-05DA-4B57-ADE8-08463342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F7C7-5176-4AFB-BE31-2F747D67402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B00EC-9317-4228-BD85-499E8CBC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B4843-98DC-4FED-B525-3DD44BE2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A6F-1D36-48E7-9F61-2BE5F7F17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9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8654-2F0D-4927-A1DD-BDD47381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53386-2717-4F5A-88CB-C4B1B6961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C73C1-F396-4CD4-A9EB-EB3B76F0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F7C7-5176-4AFB-BE31-2F747D67402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289D8-3B4F-4BCE-B201-866149CD5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D138E-89D5-4131-BC0A-3C43E2D6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A6F-1D36-48E7-9F61-2BE5F7F17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0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8C4AC-9C85-499C-A531-4773F0F24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FE94F-DFFC-499C-94E7-55FFEF8B9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146C7-7351-432A-9773-9EAFD21FA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F7C7-5176-4AFB-BE31-2F747D67402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B7782-7045-49AC-92DC-324A36B1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0321D-338E-4D57-9DC0-AA3D13A6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A6F-1D36-48E7-9F61-2BE5F7F17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5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C793-E4A4-4594-84AC-02C28295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0182A-D1E4-4D1C-936F-F9A1CA799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FE2C6-C31A-4D14-8030-A82EBBC94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F7C7-5176-4AFB-BE31-2F747D67402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CBF01-8989-4728-B296-6BBCD19F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10995-AE84-43D4-81BA-22CB139C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A6F-1D36-48E7-9F61-2BE5F7F17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6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E5A9-6FE6-4302-8C2E-032BE52B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EE235-7989-409A-98B2-05B9E668F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74A05-1BB8-440D-A8FC-665B7FF87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F7C7-5176-4AFB-BE31-2F747D67402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AFB93-2FB2-47C5-A904-D00CDF386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90E0C-725B-4AF8-8275-64E61D89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A6F-1D36-48E7-9F61-2BE5F7F17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1F372-1BED-4E80-AA80-4BF1FBC4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086DE-E650-4FB0-968D-8131CD543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0E535-9714-4E42-A754-D9165FC4A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F2E0D-D8A2-449E-B10B-09EA7F22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F7C7-5176-4AFB-BE31-2F747D67402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49CD1-F735-41AF-8664-AD00E50EA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E2E34-F090-4B7C-86D2-ECA60896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A6F-1D36-48E7-9F61-2BE5F7F17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3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0C012-699C-47D4-89FE-6FAC31A23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E16EA-45DA-454C-892E-CA9D938C4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530E9-5ED4-47F4-98F9-C52BEAF0F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7F193-78C6-40A7-8D78-B68FA437F5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38363-47B8-4549-8757-81AD03DE3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B507A7-70B0-4CF5-9CAF-268E4682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F7C7-5176-4AFB-BE31-2F747D67402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6E94F-66D0-40AA-9114-6B9173D9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7925D7-A435-4A49-BC3A-85442C7FA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A6F-1D36-48E7-9F61-2BE5F7F17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3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6E5F-B823-49B9-BAF8-7B1023F5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9B9BA-CF15-4213-8105-113290BD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F7C7-5176-4AFB-BE31-2F747D67402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4D2B8E-3D29-4C60-8587-AA64013B3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B7E1F-D0F1-4DDA-A16D-56E814D26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A6F-1D36-48E7-9F61-2BE5F7F17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5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7BFD04-1517-4A41-8A30-79CF8A0B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F7C7-5176-4AFB-BE31-2F747D67402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9098E5-607D-4974-9A1B-DA45B6EAC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5A881-169D-4DD4-89E5-005F6F9A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A6F-1D36-48E7-9F61-2BE5F7F17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4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99BA-F1B8-4C61-B1F9-53B0A54A9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CD4BC-AA0B-4636-AB77-0DA982762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163B7-D6B3-4F01-B94F-5EB632EC8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C0D52-67F1-4727-93D8-DA33AC1B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F7C7-5176-4AFB-BE31-2F747D67402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090C7-8E4F-4E45-A51E-C69E4F03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0580A-998F-4DDC-8C51-74E762277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A6F-1D36-48E7-9F61-2BE5F7F17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3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6ECD-094A-442C-AA6D-9F8EEB8D6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FEDB70-9B7B-446F-9166-1FC64FB49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01443-ADD3-4833-8AEF-080BCE8D8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66CE8-8B3C-4969-91F6-FDF3712BD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F7C7-5176-4AFB-BE31-2F747D67402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8379C-0AD7-467D-A62F-3A9EEB957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860FA-E5D9-465A-BC45-44317AB0A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22A6F-1D36-48E7-9F61-2BE5F7F17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1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7A2B34-BC03-404D-9603-DEDF375B2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729F6-0814-4376-94BC-492D97AD0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F8176-77C7-4BB2-BE73-44FD8CB02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EF7C7-5176-4AFB-BE31-2F747D67402C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6400A-5BF3-4569-BC4F-A6566DE7B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B00D8-61D7-44C9-A4C3-48E28928B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22A6F-1D36-48E7-9F61-2BE5F7F17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7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2A205E-6B44-486A-ACA4-AB4BE745F8EF}"/>
              </a:ext>
            </a:extLst>
          </p:cNvPr>
          <p:cNvSpPr/>
          <p:nvPr/>
        </p:nvSpPr>
        <p:spPr>
          <a:xfrm>
            <a:off x="2118167" y="2106592"/>
            <a:ext cx="1412111" cy="62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Victim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EF64F0-710C-4759-A3B9-7E988D7ACA84}"/>
              </a:ext>
            </a:extLst>
          </p:cNvPr>
          <p:cNvSpPr/>
          <p:nvPr/>
        </p:nvSpPr>
        <p:spPr>
          <a:xfrm>
            <a:off x="4107083" y="1564511"/>
            <a:ext cx="1412111" cy="6250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4D27D-AA41-4CE9-8BF1-A25D60ACACCB}"/>
              </a:ext>
            </a:extLst>
          </p:cNvPr>
          <p:cNvSpPr/>
          <p:nvPr/>
        </p:nvSpPr>
        <p:spPr>
          <a:xfrm>
            <a:off x="6096000" y="2106592"/>
            <a:ext cx="1412111" cy="6250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Site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FD2B8E9-AFBD-4872-B63E-358AD56145F4}"/>
              </a:ext>
            </a:extLst>
          </p:cNvPr>
          <p:cNvSpPr/>
          <p:nvPr/>
        </p:nvSpPr>
        <p:spPr>
          <a:xfrm>
            <a:off x="3530278" y="1822060"/>
            <a:ext cx="590309" cy="640355"/>
          </a:xfrm>
          <a:custGeom>
            <a:avLst/>
            <a:gdLst>
              <a:gd name="connsiteX0" fmla="*/ 0 w 590309"/>
              <a:gd name="connsiteY0" fmla="*/ 631773 h 640355"/>
              <a:gd name="connsiteX1" fmla="*/ 231494 w 590309"/>
              <a:gd name="connsiteY1" fmla="*/ 562325 h 640355"/>
              <a:gd name="connsiteX2" fmla="*/ 277793 w 590309"/>
              <a:gd name="connsiteY2" fmla="*/ 64613 h 640355"/>
              <a:gd name="connsiteX3" fmla="*/ 590309 w 590309"/>
              <a:gd name="connsiteY3" fmla="*/ 29889 h 64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309" h="640355">
                <a:moveTo>
                  <a:pt x="0" y="631773"/>
                </a:moveTo>
                <a:cubicBezTo>
                  <a:pt x="92597" y="644312"/>
                  <a:pt x="185195" y="656851"/>
                  <a:pt x="231494" y="562325"/>
                </a:cubicBezTo>
                <a:cubicBezTo>
                  <a:pt x="277793" y="467799"/>
                  <a:pt x="217991" y="153352"/>
                  <a:pt x="277793" y="64613"/>
                </a:cubicBezTo>
                <a:cubicBezTo>
                  <a:pt x="337595" y="-24126"/>
                  <a:pt x="470704" y="-6764"/>
                  <a:pt x="590309" y="29889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7EDEC3-4720-4F23-A6F2-88D095A6B942}"/>
              </a:ext>
            </a:extLst>
          </p:cNvPr>
          <p:cNvSpPr/>
          <p:nvPr/>
        </p:nvSpPr>
        <p:spPr>
          <a:xfrm>
            <a:off x="5509549" y="1835285"/>
            <a:ext cx="601884" cy="657448"/>
          </a:xfrm>
          <a:custGeom>
            <a:avLst/>
            <a:gdLst>
              <a:gd name="connsiteX0" fmla="*/ 0 w 601884"/>
              <a:gd name="connsiteY0" fmla="*/ 28239 h 657448"/>
              <a:gd name="connsiteX1" fmla="*/ 266218 w 601884"/>
              <a:gd name="connsiteY1" fmla="*/ 62963 h 657448"/>
              <a:gd name="connsiteX2" fmla="*/ 381965 w 601884"/>
              <a:gd name="connsiteY2" fmla="*/ 583824 h 657448"/>
              <a:gd name="connsiteX3" fmla="*/ 601884 w 601884"/>
              <a:gd name="connsiteY3" fmla="*/ 641697 h 65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884" h="657448">
                <a:moveTo>
                  <a:pt x="0" y="28239"/>
                </a:moveTo>
                <a:cubicBezTo>
                  <a:pt x="101278" y="-698"/>
                  <a:pt x="202557" y="-29635"/>
                  <a:pt x="266218" y="62963"/>
                </a:cubicBezTo>
                <a:cubicBezTo>
                  <a:pt x="329879" y="155561"/>
                  <a:pt x="326021" y="487368"/>
                  <a:pt x="381965" y="583824"/>
                </a:cubicBezTo>
                <a:cubicBezTo>
                  <a:pt x="437909" y="680280"/>
                  <a:pt x="519896" y="660988"/>
                  <a:pt x="601884" y="641697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05FF26-D4CB-4982-A3A3-1CE3D3E4FC08}"/>
              </a:ext>
            </a:extLst>
          </p:cNvPr>
          <p:cNvSpPr/>
          <p:nvPr/>
        </p:nvSpPr>
        <p:spPr>
          <a:xfrm>
            <a:off x="2131671" y="3891024"/>
            <a:ext cx="1412111" cy="62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Firefox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D0160C-C95C-4251-ABAE-C63F6ADC83D2}"/>
              </a:ext>
            </a:extLst>
          </p:cNvPr>
          <p:cNvSpPr/>
          <p:nvPr/>
        </p:nvSpPr>
        <p:spPr>
          <a:xfrm>
            <a:off x="4120587" y="3348943"/>
            <a:ext cx="1412111" cy="6250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Burp Proxy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748B1B-4F34-4E68-9CAF-D901D23D7146}"/>
              </a:ext>
            </a:extLst>
          </p:cNvPr>
          <p:cNvSpPr/>
          <p:nvPr/>
        </p:nvSpPr>
        <p:spPr>
          <a:xfrm>
            <a:off x="6109504" y="3891024"/>
            <a:ext cx="1412111" cy="6250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Site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E93DBD3-C031-414B-811A-D771E697CA6C}"/>
              </a:ext>
            </a:extLst>
          </p:cNvPr>
          <p:cNvSpPr/>
          <p:nvPr/>
        </p:nvSpPr>
        <p:spPr>
          <a:xfrm>
            <a:off x="3543782" y="3606492"/>
            <a:ext cx="590309" cy="640355"/>
          </a:xfrm>
          <a:custGeom>
            <a:avLst/>
            <a:gdLst>
              <a:gd name="connsiteX0" fmla="*/ 0 w 590309"/>
              <a:gd name="connsiteY0" fmla="*/ 631773 h 640355"/>
              <a:gd name="connsiteX1" fmla="*/ 231494 w 590309"/>
              <a:gd name="connsiteY1" fmla="*/ 562325 h 640355"/>
              <a:gd name="connsiteX2" fmla="*/ 277793 w 590309"/>
              <a:gd name="connsiteY2" fmla="*/ 64613 h 640355"/>
              <a:gd name="connsiteX3" fmla="*/ 590309 w 590309"/>
              <a:gd name="connsiteY3" fmla="*/ 29889 h 64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309" h="640355">
                <a:moveTo>
                  <a:pt x="0" y="631773"/>
                </a:moveTo>
                <a:cubicBezTo>
                  <a:pt x="92597" y="644312"/>
                  <a:pt x="185195" y="656851"/>
                  <a:pt x="231494" y="562325"/>
                </a:cubicBezTo>
                <a:cubicBezTo>
                  <a:pt x="277793" y="467799"/>
                  <a:pt x="217991" y="153352"/>
                  <a:pt x="277793" y="64613"/>
                </a:cubicBezTo>
                <a:cubicBezTo>
                  <a:pt x="337595" y="-24126"/>
                  <a:pt x="470704" y="-6764"/>
                  <a:pt x="590309" y="29889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783EB76-4808-43FE-877B-2BCF2E0FFE9F}"/>
              </a:ext>
            </a:extLst>
          </p:cNvPr>
          <p:cNvSpPr/>
          <p:nvPr/>
        </p:nvSpPr>
        <p:spPr>
          <a:xfrm>
            <a:off x="5523053" y="3619717"/>
            <a:ext cx="601884" cy="657448"/>
          </a:xfrm>
          <a:custGeom>
            <a:avLst/>
            <a:gdLst>
              <a:gd name="connsiteX0" fmla="*/ 0 w 601884"/>
              <a:gd name="connsiteY0" fmla="*/ 28239 h 657448"/>
              <a:gd name="connsiteX1" fmla="*/ 266218 w 601884"/>
              <a:gd name="connsiteY1" fmla="*/ 62963 h 657448"/>
              <a:gd name="connsiteX2" fmla="*/ 381965 w 601884"/>
              <a:gd name="connsiteY2" fmla="*/ 583824 h 657448"/>
              <a:gd name="connsiteX3" fmla="*/ 601884 w 601884"/>
              <a:gd name="connsiteY3" fmla="*/ 641697 h 65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884" h="657448">
                <a:moveTo>
                  <a:pt x="0" y="28239"/>
                </a:moveTo>
                <a:cubicBezTo>
                  <a:pt x="101278" y="-698"/>
                  <a:pt x="202557" y="-29635"/>
                  <a:pt x="266218" y="62963"/>
                </a:cubicBezTo>
                <a:cubicBezTo>
                  <a:pt x="329879" y="155561"/>
                  <a:pt x="326021" y="487368"/>
                  <a:pt x="381965" y="583824"/>
                </a:cubicBezTo>
                <a:cubicBezTo>
                  <a:pt x="437909" y="680280"/>
                  <a:pt x="519896" y="660988"/>
                  <a:pt x="601884" y="641697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04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York</dc:creator>
  <cp:lastModifiedBy>John York</cp:lastModifiedBy>
  <cp:revision>3</cp:revision>
  <dcterms:created xsi:type="dcterms:W3CDTF">2019-04-17T14:19:54Z</dcterms:created>
  <dcterms:modified xsi:type="dcterms:W3CDTF">2019-04-17T15:52:43Z</dcterms:modified>
</cp:coreProperties>
</file>