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C089-F9F8-4B25-B150-C1BC19C01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622B7-F4D3-4DF2-8E11-D466363FF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2148-DA2E-48E2-A92C-170043EF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AF6A1-F4E1-455C-8E71-45B6844C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23236-9110-4984-A290-3A060C80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1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B51B-C28C-4D46-8EEF-A89BAA84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E03C0-755C-4EF0-909C-3DCAF9123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F0AA-F180-4E5B-A2D7-9FFB43CD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5EC8-FE75-4A67-8EC5-CA851FEB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2CE1-E5AD-415A-B30E-93352EA2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E99D6-0063-4264-ACFE-60B64551F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A305A-021A-4AA2-A341-C61A5FC4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73F8-51A2-43E3-AB0A-6A497BE2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3074-17B1-48E6-8A5D-15BBEF64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89B2-1F8E-4F65-9271-2158B6C5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7750-6DCB-4797-91CD-24D07C15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6BF0-80FB-416C-A244-09A42584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B51D-6EB0-43E3-A698-6182A6BA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CC584-F727-418F-B1ED-D6C919A3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8D6-4E8D-47BA-B3F2-AF978D9B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5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0DE7-21FD-47CC-9025-64D7023D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E77C3-0800-43C1-9796-A8BAC737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85303-D263-4B36-8295-5889E06D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02A9-CD5B-4E79-B4F1-D9983E47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EBF3-DCFC-4DC6-8F4D-DD8C48B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3B26-6190-4434-996B-5A84B1E9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4DDB-E78A-4097-97D2-468CBB04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E63DE-895D-42B9-AE26-60B0E485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3680-5058-4CD3-8C5B-152408C3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F6AD-1D89-4246-8F72-BD15F445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E04C4-FB5C-4853-9518-8FD8FE30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032C-48AB-42CB-97D7-811F7696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813A4-92DD-40BD-9409-DE1A3AA6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4AF1-FF3A-4A00-9D04-C3372F2D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70A49-0B1D-487E-891F-5B1B6F624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A5D54-893B-4642-8036-04DD516BB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BA8F2-B00B-4490-A482-427BDB20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3C5D4-EF1C-45AB-B2C3-AEEB8D40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2ED0E-D479-41C5-98D5-BA5A80D4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9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C896-7386-40B2-8AA8-C6FB0C69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6F1EE-7DCE-4B99-83C2-CCA58D40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01BB0-5C10-4D17-A5EB-2CE76E98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5DB50-7A8D-4872-95DA-D65272F5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CD70C-2C46-41A1-B6C3-6C2CD004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56F11-06E0-428D-B781-35AFEFBF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B63-3DAC-4FC0-AC08-DF74A193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9F25-2778-40AD-9D64-1CEE833F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BDBE-46FC-4E6E-9F76-6B2014A1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691DC-6695-4399-9283-8EA19897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388BF-9BC9-4BB9-90B8-619B560B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E775-D71F-48FC-8AC2-F4783948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F4E2-A6C3-4AFE-A6B0-747A5D85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7241-B8A5-4E52-AFB2-3088166E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24414-C81F-48B1-A6FD-CB47B788A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66A1-A954-4BDA-8D73-4F976C82E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9B57-97C6-43C8-AB3D-8AFAB7F3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2E1F-B2A8-4720-AB14-6075041F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83AE1-D11C-4E21-BAAE-18C7999D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13364-33AE-4128-A9AF-4C6BD102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29913-B32B-4B7B-9DD8-96928668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B3C27-E78B-4C0D-A950-26D2A74A1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A072-EE5B-476F-AB81-50C6C626710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8BC1-C894-4423-BD13-0888939B4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D99-3FD8-49D5-BAFA-FB0661442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CB8E-3561-4A2F-94F0-541C80DD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CFB6-8225-453B-A619-0AEBA0AD6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F9401-E183-47C8-8279-7AE32385E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9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1B16-84C0-497E-B691-8BF5AA2D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Domain with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789F-A961-4E82-B48F-6842D87C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Windows Server</a:t>
            </a:r>
          </a:p>
          <a:p>
            <a:pPr lvl="1"/>
            <a:r>
              <a:rPr lang="en-US" dirty="0"/>
              <a:t>“Desktop Experience” has GUI</a:t>
            </a:r>
          </a:p>
          <a:p>
            <a:r>
              <a:rPr lang="en-US" dirty="0"/>
              <a:t>Add roles to Windows Server</a:t>
            </a:r>
          </a:p>
          <a:p>
            <a:pPr lvl="1"/>
            <a:r>
              <a:rPr lang="en-US" dirty="0"/>
              <a:t>Active Directory Services (AD DS)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DHCP</a:t>
            </a:r>
          </a:p>
          <a:p>
            <a:r>
              <a:rPr lang="en-US" dirty="0"/>
              <a:t>Install a client machine as a domain member</a:t>
            </a:r>
          </a:p>
          <a:p>
            <a:pPr lvl="1"/>
            <a:r>
              <a:rPr lang="en-US" dirty="0"/>
              <a:t>Win 10 or Win 11</a:t>
            </a:r>
          </a:p>
        </p:txBody>
      </p:sp>
    </p:spTree>
    <p:extLst>
      <p:ext uri="{BB962C8B-B14F-4D97-AF65-F5344CB8AC3E}">
        <p14:creationId xmlns:p14="http://schemas.microsoft.com/office/powerpoint/2010/main" val="33219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504E-5AA5-46E1-869D-2B63A061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services on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DE09-9D9E-44DC-8A83-E58BF977C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 DS</a:t>
            </a:r>
          </a:p>
          <a:p>
            <a:pPr lvl="1"/>
            <a:r>
              <a:rPr lang="en-US" dirty="0"/>
              <a:t>Create new forest and domain (since we don’t have one yet)</a:t>
            </a:r>
          </a:p>
          <a:p>
            <a:pPr lvl="1"/>
            <a:r>
              <a:rPr lang="en-US" dirty="0"/>
              <a:t>Domain name needs to be in URL format, like </a:t>
            </a:r>
            <a:r>
              <a:rPr lang="en-US" i="1" dirty="0"/>
              <a:t>domain.com </a:t>
            </a:r>
            <a:r>
              <a:rPr lang="en-US" dirty="0"/>
              <a:t>or </a:t>
            </a:r>
            <a:r>
              <a:rPr lang="en-US" i="1" dirty="0"/>
              <a:t>me.edu</a:t>
            </a:r>
          </a:p>
          <a:p>
            <a:r>
              <a:rPr lang="en-US" dirty="0"/>
              <a:t>DNS</a:t>
            </a:r>
          </a:p>
          <a:p>
            <a:pPr lvl="1"/>
            <a:r>
              <a:rPr lang="en-US" dirty="0"/>
              <a:t>Computers in a domain use DNS to find services, like domain controllers</a:t>
            </a:r>
          </a:p>
          <a:p>
            <a:pPr lvl="1"/>
            <a:r>
              <a:rPr lang="en-US" dirty="0"/>
              <a:t>Configure DNS zone with the same name as the domain</a:t>
            </a:r>
          </a:p>
          <a:p>
            <a:pPr lvl="1"/>
            <a:r>
              <a:rPr lang="en-US" dirty="0"/>
              <a:t>AD elements should be automatically configured</a:t>
            </a:r>
          </a:p>
          <a:p>
            <a:r>
              <a:rPr lang="en-US" dirty="0"/>
              <a:t>DHCP</a:t>
            </a:r>
          </a:p>
          <a:p>
            <a:pPr lvl="1"/>
            <a:r>
              <a:rPr lang="en-US" dirty="0"/>
              <a:t>We want to force client computers to use our DNS so they can find things</a:t>
            </a:r>
          </a:p>
          <a:p>
            <a:pPr lvl="1"/>
            <a:r>
              <a:rPr lang="en-US" dirty="0"/>
              <a:t>Create DHCP scope that lists our DNS server and </a:t>
            </a:r>
            <a:r>
              <a:rPr lang="en-US"/>
              <a:t>correct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Windows Domain with virtual machines</vt:lpstr>
      <vt:lpstr>Configuring services on the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1</cp:revision>
  <dcterms:created xsi:type="dcterms:W3CDTF">2022-03-21T12:59:50Z</dcterms:created>
  <dcterms:modified xsi:type="dcterms:W3CDTF">2022-03-21T13:09:11Z</dcterms:modified>
</cp:coreProperties>
</file>