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61BA-02DE-4780-9CDD-7538F77C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6D5BD-CC97-4443-972C-C13AEF9F9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D95F-F172-4C50-B661-944F4238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A628-A1A4-412C-9E87-4FDBF80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55B8-DC3E-4862-A082-4742A525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B3D3-3748-470A-8343-0ABD9A9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8942A-FD8B-4ACD-97BF-F172B09C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A861-C09A-4BA3-BD7B-BD44BB0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A61B-5BAC-4AAB-97A6-A91103C5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7FEA0-454A-4CD8-911F-0CC505E0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7FFC5-CB9A-46D3-803A-56502134A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1F124-F589-4EBF-A863-2E8445A8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F2EA-F20E-44DD-976E-C21B8810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5AA9-165F-44C0-98FA-36EE2FCE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7111-5EBD-4D05-90ED-A454FB42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509C-3A1A-4153-87DD-5DFAF3B1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C923-5FDB-4373-9EE4-28FD9459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A36E-45A3-4F02-9776-12AC21E7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F3A1-5E54-4C8A-9EA4-B1280243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E946-B42F-4B7E-9846-C8D68123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7D15-3237-4AF6-A73F-F0CED04C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CEAB-2D8C-456F-9E33-965A6CA62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E83E-A69B-45F4-9EF2-5674FC3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1021-11D9-48CC-9011-AF7895A3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4937-E316-45F4-A6A5-F5A9A47A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AB3C-3474-4F5B-9C51-13BC920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8C1F-5066-4F12-BD04-BDE11247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DC32-CF93-4871-949B-CB69B019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A2F4F-7E01-40FA-BFAD-839DAFB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A490F-C4B4-4EB4-BADB-875751D3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E4025-D81B-41E4-8774-8966F268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6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D064-491F-495F-98D8-05D45B8F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39AEA-17A2-4305-951E-C4387BB2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2205-37A8-4763-80F7-B1315CD1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44403-052E-4ACD-8BF9-A8089E197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365F5-C36E-4CE4-B100-08A8DB4C7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5A63C-0932-4432-934D-3107D558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4A907-8E50-4D27-AB0A-03D89775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D701B-72A6-437B-A263-D4CBDA63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3972-10BB-4B80-BE75-A4B13F3A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D6E87-B70D-4CA1-A40E-428C0765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23119-53F8-48DD-B153-C566A9B9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D0BF6-4261-4B74-B5F1-0CB70624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B9F0A-D262-48C0-B636-D4117A32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0F313-AE21-4AF9-BB48-8088A318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76089-1268-49BB-A063-7085DBEB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A46B-0A50-4315-85C3-60F9B7AB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6725-B41C-436E-BBD5-926A9450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5BE4-CC42-461C-AAAD-4CE6A7D0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B96FE-0E7C-420F-88D9-08FC94A8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E9FC-67AB-4F1D-BE91-96CD26AB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32D93-0FD5-4CC6-901B-0EB68BA0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259B-7139-4ACE-840C-F2A910FB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2591C-E8F8-4B78-A0C1-A3D012E86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2971D-FFEE-45D8-8C87-77A327A8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4A7D-090D-4447-9CCD-4F18B337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75C4-43E6-4C26-B96C-F5E2B98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942D-9E11-4611-A16E-F38DADB8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C8322-25C6-4B36-AD51-923A43D3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5B81-67A2-42E2-81B0-B41B4954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A7C4-0844-49BA-B507-22EED5C12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6973-0C0A-44E5-AD26-514F2BD3EA5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7B7-27F9-4813-B933-44C0FF5D9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78D0-62E2-4C8C-9E9D-BE136FE98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FB6C-C165-4D04-AB07-7EC60FDB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013DD3-881B-4DBD-B7DB-CE7E3406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862137"/>
            <a:ext cx="7734300" cy="31337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C5B3CEC-0445-45DF-B919-B3E88725FFC1}"/>
              </a:ext>
            </a:extLst>
          </p:cNvPr>
          <p:cNvSpPr/>
          <p:nvPr/>
        </p:nvSpPr>
        <p:spPr>
          <a:xfrm>
            <a:off x="2145792" y="1755648"/>
            <a:ext cx="7848600" cy="11521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C48660-EE48-4808-8710-8BEB71898D10}"/>
              </a:ext>
            </a:extLst>
          </p:cNvPr>
          <p:cNvSpPr/>
          <p:nvPr/>
        </p:nvSpPr>
        <p:spPr>
          <a:xfrm>
            <a:off x="2145792" y="3877056"/>
            <a:ext cx="7848600" cy="10850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2A5D7-E29E-4FD7-9C3F-39FBD772F50C}"/>
              </a:ext>
            </a:extLst>
          </p:cNvPr>
          <p:cNvSpPr txBox="1"/>
          <p:nvPr/>
        </p:nvSpPr>
        <p:spPr>
          <a:xfrm>
            <a:off x="6443474" y="219151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 192.168.10.0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BFC0D-639A-4C3B-BEE2-16E7029486D5}"/>
              </a:ext>
            </a:extLst>
          </p:cNvPr>
          <p:cNvSpPr txBox="1"/>
          <p:nvPr/>
        </p:nvSpPr>
        <p:spPr>
          <a:xfrm>
            <a:off x="3657600" y="423493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VLAN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58323-EBAA-419C-ACE3-6C34F36DDD4F}"/>
              </a:ext>
            </a:extLst>
          </p:cNvPr>
          <p:cNvSpPr txBox="1"/>
          <p:nvPr/>
        </p:nvSpPr>
        <p:spPr>
          <a:xfrm>
            <a:off x="3810000" y="219151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VLAN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A38E4-3E2E-4A85-A1C2-B62554D5B445}"/>
              </a:ext>
            </a:extLst>
          </p:cNvPr>
          <p:cNvSpPr txBox="1"/>
          <p:nvPr/>
        </p:nvSpPr>
        <p:spPr>
          <a:xfrm>
            <a:off x="6443474" y="423493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Net 192.168.20.0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D185A-28EA-41AB-8BB5-F82A058BEE54}"/>
              </a:ext>
            </a:extLst>
          </p:cNvPr>
          <p:cNvSpPr txBox="1"/>
          <p:nvPr/>
        </p:nvSpPr>
        <p:spPr>
          <a:xfrm>
            <a:off x="1618488" y="320775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ports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A34AA-89DE-41B3-ADFD-19B640AB6561}"/>
              </a:ext>
            </a:extLst>
          </p:cNvPr>
          <p:cNvSpPr txBox="1"/>
          <p:nvPr/>
        </p:nvSpPr>
        <p:spPr>
          <a:xfrm>
            <a:off x="8930640" y="3173075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ports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9075F9-E10E-43A0-9910-D02983EB7311}"/>
              </a:ext>
            </a:extLst>
          </p:cNvPr>
          <p:cNvCxnSpPr/>
          <p:nvPr/>
        </p:nvCxnSpPr>
        <p:spPr>
          <a:xfrm flipV="1">
            <a:off x="2962656" y="3273552"/>
            <a:ext cx="612648" cy="118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73B278-C829-4A2A-94C8-219BCB479EBD}"/>
              </a:ext>
            </a:extLst>
          </p:cNvPr>
          <p:cNvCxnSpPr>
            <a:cxnSpLocks/>
          </p:cNvCxnSpPr>
          <p:nvPr/>
        </p:nvCxnSpPr>
        <p:spPr>
          <a:xfrm>
            <a:off x="2962656" y="3392424"/>
            <a:ext cx="475488" cy="149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5D114D-A44B-4BCD-B928-247E2AEC8D83}"/>
              </a:ext>
            </a:extLst>
          </p:cNvPr>
          <p:cNvCxnSpPr>
            <a:cxnSpLocks/>
          </p:cNvCxnSpPr>
          <p:nvPr/>
        </p:nvCxnSpPr>
        <p:spPr>
          <a:xfrm flipH="1" flipV="1">
            <a:off x="8257032" y="3207758"/>
            <a:ext cx="665988" cy="174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E09000-E56E-4B38-87CF-23055EAEBB35}"/>
              </a:ext>
            </a:extLst>
          </p:cNvPr>
          <p:cNvCxnSpPr>
            <a:cxnSpLocks/>
          </p:cNvCxnSpPr>
          <p:nvPr/>
        </p:nvCxnSpPr>
        <p:spPr>
          <a:xfrm flipH="1">
            <a:off x="8382002" y="3382071"/>
            <a:ext cx="541018" cy="160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363177-1103-4B8D-89F7-C56C1FE28F13}"/>
              </a:ext>
            </a:extLst>
          </p:cNvPr>
          <p:cNvSpPr txBox="1"/>
          <p:nvPr/>
        </p:nvSpPr>
        <p:spPr>
          <a:xfrm>
            <a:off x="6300216" y="2960265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Trunk ports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0658C2-4615-4D45-98D0-F1A5895DABCD}"/>
              </a:ext>
            </a:extLst>
          </p:cNvPr>
          <p:cNvSpPr txBox="1"/>
          <p:nvPr/>
        </p:nvSpPr>
        <p:spPr>
          <a:xfrm>
            <a:off x="4178808" y="2963656"/>
            <a:ext cx="12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Trunk ports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40FA5D-DFF4-45FD-9A12-06307B4515E2}"/>
              </a:ext>
            </a:extLst>
          </p:cNvPr>
          <p:cNvCxnSpPr>
            <a:cxnSpLocks/>
          </p:cNvCxnSpPr>
          <p:nvPr/>
        </p:nvCxnSpPr>
        <p:spPr>
          <a:xfrm>
            <a:off x="7519418" y="3154050"/>
            <a:ext cx="252220" cy="17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18302B-3EF2-48C1-A609-C83C2D24095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070092" y="3144931"/>
            <a:ext cx="230124" cy="212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6C2904-6541-4BA2-B163-0E5298D53AC4}"/>
              </a:ext>
            </a:extLst>
          </p:cNvPr>
          <p:cNvCxnSpPr>
            <a:cxnSpLocks/>
          </p:cNvCxnSpPr>
          <p:nvPr/>
        </p:nvCxnSpPr>
        <p:spPr>
          <a:xfrm>
            <a:off x="5449824" y="3144931"/>
            <a:ext cx="227838" cy="191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2A3C63-E576-4B1D-B8A5-71462CCE20FE}"/>
              </a:ext>
            </a:extLst>
          </p:cNvPr>
          <p:cNvCxnSpPr>
            <a:cxnSpLocks/>
          </p:cNvCxnSpPr>
          <p:nvPr/>
        </p:nvCxnSpPr>
        <p:spPr>
          <a:xfrm flipH="1">
            <a:off x="4048506" y="3154050"/>
            <a:ext cx="260604" cy="17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F1C26E6-C1A5-45D1-AFFB-47B836996EAA}"/>
              </a:ext>
            </a:extLst>
          </p:cNvPr>
          <p:cNvSpPr txBox="1"/>
          <p:nvPr/>
        </p:nvSpPr>
        <p:spPr>
          <a:xfrm>
            <a:off x="6358890" y="2546861"/>
            <a:ext cx="126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port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DEDD1-B209-4F5F-AFED-EACAB13B865B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993514" y="2731527"/>
            <a:ext cx="365376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8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417BF0-5578-4CF9-978E-4EB6E0FF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661987"/>
            <a:ext cx="6915150" cy="55340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EF01526-5C3D-4375-BF4E-07DD83161409}"/>
              </a:ext>
            </a:extLst>
          </p:cNvPr>
          <p:cNvSpPr/>
          <p:nvPr/>
        </p:nvSpPr>
        <p:spPr>
          <a:xfrm>
            <a:off x="2356338" y="476250"/>
            <a:ext cx="7350370" cy="7986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67FC54-5CD7-435B-A69C-8012B61179C1}"/>
              </a:ext>
            </a:extLst>
          </p:cNvPr>
          <p:cNvSpPr/>
          <p:nvPr/>
        </p:nvSpPr>
        <p:spPr>
          <a:xfrm>
            <a:off x="2323732" y="2411303"/>
            <a:ext cx="7350370" cy="79863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A88FA-DE55-40B0-908B-F5084E0CBDB8}"/>
              </a:ext>
            </a:extLst>
          </p:cNvPr>
          <p:cNvSpPr/>
          <p:nvPr/>
        </p:nvSpPr>
        <p:spPr>
          <a:xfrm>
            <a:off x="2251197" y="3521319"/>
            <a:ext cx="7350370" cy="798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C5DA8-7C7A-462A-A7B3-09621A70D2DE}"/>
              </a:ext>
            </a:extLst>
          </p:cNvPr>
          <p:cNvSpPr/>
          <p:nvPr/>
        </p:nvSpPr>
        <p:spPr>
          <a:xfrm>
            <a:off x="2309812" y="5127381"/>
            <a:ext cx="7350370" cy="79863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A1BD3-7E4A-4F09-8355-EB54642F7FF5}"/>
              </a:ext>
            </a:extLst>
          </p:cNvPr>
          <p:cNvSpPr txBox="1"/>
          <p:nvPr/>
        </p:nvSpPr>
        <p:spPr>
          <a:xfrm>
            <a:off x="3552089" y="719869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VLAN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13DD2-FE8B-4492-ABB2-B0A6C8707711}"/>
              </a:ext>
            </a:extLst>
          </p:cNvPr>
          <p:cNvSpPr txBox="1"/>
          <p:nvPr/>
        </p:nvSpPr>
        <p:spPr>
          <a:xfrm>
            <a:off x="3552090" y="3750963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VLAN 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8F234-895E-484E-8164-39B9EC76D51E}"/>
              </a:ext>
            </a:extLst>
          </p:cNvPr>
          <p:cNvSpPr txBox="1"/>
          <p:nvPr/>
        </p:nvSpPr>
        <p:spPr>
          <a:xfrm>
            <a:off x="3552091" y="2529225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VLAN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B08EE-CC1A-4EC0-9328-63BE151E12EB}"/>
              </a:ext>
            </a:extLst>
          </p:cNvPr>
          <p:cNvSpPr txBox="1"/>
          <p:nvPr/>
        </p:nvSpPr>
        <p:spPr>
          <a:xfrm>
            <a:off x="3552089" y="5342032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VLAN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96EEDF-6FD5-4FE8-BAE9-F6216B2F6B07}"/>
              </a:ext>
            </a:extLst>
          </p:cNvPr>
          <p:cNvSpPr txBox="1"/>
          <p:nvPr/>
        </p:nvSpPr>
        <p:spPr>
          <a:xfrm>
            <a:off x="6552832" y="690901"/>
            <a:ext cx="140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192.168.10.0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D58AF-9A53-44EF-95B0-9D8AD2C83D51}"/>
              </a:ext>
            </a:extLst>
          </p:cNvPr>
          <p:cNvSpPr txBox="1"/>
          <p:nvPr/>
        </p:nvSpPr>
        <p:spPr>
          <a:xfrm>
            <a:off x="6518945" y="2545318"/>
            <a:ext cx="140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192.168.20.0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F5FEC-4C72-425E-B66B-CEBD43036F99}"/>
              </a:ext>
            </a:extLst>
          </p:cNvPr>
          <p:cNvSpPr txBox="1"/>
          <p:nvPr/>
        </p:nvSpPr>
        <p:spPr>
          <a:xfrm>
            <a:off x="6518945" y="3750963"/>
            <a:ext cx="140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192.168.30.0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B01C48-5CD4-473A-8EEC-B9D3385E07D4}"/>
              </a:ext>
            </a:extLst>
          </p:cNvPr>
          <p:cNvSpPr txBox="1"/>
          <p:nvPr/>
        </p:nvSpPr>
        <p:spPr>
          <a:xfrm>
            <a:off x="6518944" y="5274963"/>
            <a:ext cx="140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192.168.40.0</a:t>
            </a:r>
          </a:p>
        </p:txBody>
      </p:sp>
    </p:spTree>
    <p:extLst>
      <p:ext uri="{BB962C8B-B14F-4D97-AF65-F5344CB8AC3E}">
        <p14:creationId xmlns:p14="http://schemas.microsoft.com/office/powerpoint/2010/main" val="2991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98DFF-F5D3-4BA8-9743-3F11173C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7" y="1652587"/>
            <a:ext cx="2867025" cy="355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26B6B8-C5AD-45E0-90DE-A70A952F07EC}"/>
              </a:ext>
            </a:extLst>
          </p:cNvPr>
          <p:cNvSpPr txBox="1"/>
          <p:nvPr/>
        </p:nvSpPr>
        <p:spPr>
          <a:xfrm>
            <a:off x="4853353" y="2435468"/>
            <a:ext cx="14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192.168.100.1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87F65-11AC-4348-9417-7E421C61C2A4}"/>
              </a:ext>
            </a:extLst>
          </p:cNvPr>
          <p:cNvSpPr txBox="1"/>
          <p:nvPr/>
        </p:nvSpPr>
        <p:spPr>
          <a:xfrm>
            <a:off x="4747846" y="3960867"/>
            <a:ext cx="14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192.168.100.2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8ACA0-5354-4242-92F7-C91753DF8B5C}"/>
              </a:ext>
            </a:extLst>
          </p:cNvPr>
          <p:cNvSpPr txBox="1"/>
          <p:nvPr/>
        </p:nvSpPr>
        <p:spPr>
          <a:xfrm>
            <a:off x="6304084" y="2980592"/>
            <a:ext cx="160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  <a:p>
            <a:r>
              <a:rPr lang="en-US" dirty="0"/>
              <a:t>192.168.100.0</a:t>
            </a:r>
          </a:p>
        </p:txBody>
      </p:sp>
    </p:spTree>
    <p:extLst>
      <p:ext uri="{BB962C8B-B14F-4D97-AF65-F5344CB8AC3E}">
        <p14:creationId xmlns:p14="http://schemas.microsoft.com/office/powerpoint/2010/main" val="19436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8</cp:revision>
  <dcterms:created xsi:type="dcterms:W3CDTF">2021-11-15T14:33:48Z</dcterms:created>
  <dcterms:modified xsi:type="dcterms:W3CDTF">2021-11-15T23:23:15Z</dcterms:modified>
</cp:coreProperties>
</file>