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A314-1AB3-880A-62AE-1E9FDA6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2ED79-EC59-DDF2-AB39-F269A4E4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82A5-BEBF-B38E-A2EE-73A9A3B8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9E57-B555-610B-F04A-4EEC046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0447-6942-7360-DFF7-508CE983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B2FE-C9DC-591C-9694-65D3C3F7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2627-36E3-A0C4-71D3-6F3AC5E8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548A-E872-36B6-F3D8-229BB74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14F5-2777-5E39-A978-57B65ED9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A0E1-34EA-4375-1064-A740293B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3719-2335-E1C8-D19D-96C89757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43E60-7E6D-BE94-E59D-C5E987E2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979D-B53F-3721-A168-3BB58B06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A316-DB50-3374-0B4B-5C5BCFA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4EDF-D95D-ADEA-1825-E7E38D29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9F5A-EB39-F44B-2493-1F8E5EED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C086-DF51-EA7C-482B-FCCFDA0C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FCD1-4A36-9AA1-3D5C-B5E1AA0A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06CD-37D8-7261-DE66-967455B1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AA98-6B0D-0467-298E-8301B64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8422-DA88-7848-D1B4-675E838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6629-C222-E081-3997-CA28E3B5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98DC-3709-B938-D1B7-D55DEDB6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9DC5-809B-85C9-1430-834C2B3C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8DDC-A8C1-6D5C-5DA3-27D310D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1ACA-2439-5443-F39C-CF3CD44C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8647-62F7-987D-5314-CD228713C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2278C-803C-F901-E51E-C19FDDB8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8AAA-DB02-78A6-C26A-5A05265D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4E69-44FE-61B2-885F-6D212B3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F0CE-90B6-095A-3152-C7EB6BF1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9F3-8852-050D-68D9-08E59161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3DB9-C591-58A9-608D-17DB0837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BEA75-FE76-945A-2608-22B0A7D8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10DBD-7423-5831-D741-655A7F167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BBECC-A85B-7069-2376-1AD32DEBA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B6DB0-532A-F2C7-2BA3-F697DEC5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670B2-09D7-0D3B-9E3E-15DDCF27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FB41F-7B5D-3BF6-4D84-43B8D65B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B1E8-4CC4-F94F-CCAE-5420108A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E862F-E4ED-0629-8A17-602A008C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91342-1375-9E1C-CCFA-02356F87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58584-A9DF-B474-EB51-ECBCAA91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99056-9DBD-B481-E1F5-39AD1635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36BAE-3013-E2DD-A690-1E5A8D44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7A76-F193-711D-67CE-BA6C0D3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40DF-C2FD-F391-E314-9B4DA79B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78B6-29BC-11FB-62EB-896E96C6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80F5-DEF1-A777-583D-414285BA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9FC2-9C98-ED74-8C57-9C3A33CF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54BC-FAD1-B77A-1183-8EA4848E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6244C-3D8A-2A51-C4E5-C466A93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460-2D67-976A-9267-035163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FDA07-D754-1857-7ADA-373546B75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66-FBB4-A9D3-06C2-E1481A3B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FD6C4-B045-A5C8-2254-A7FC570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ED9AC-9102-B2C2-8912-90792B8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996B-4F5E-8FB9-7FB5-53D3DB61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EE0E8-3586-6615-1036-FD8CCBA3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1A1F-B828-8564-B53B-3304C06D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5D4A-8CAE-45E7-FBB3-CB56A4F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26B1-426D-4A81-9D83-82299BF9587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3F51-1F59-0953-9463-8AB5E701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4D52-29B4-43C7-6D01-35508ADB3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AB0F-6C11-4948-86DF-7C1DF10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4927-97D5-25FE-17ED-A9ADEDA1F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15C9C-201E-CD76-237A-23EF1FADE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ECA-E28A-3F5C-F366-CC7749F9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/>
              <a:t>Name Space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EC104-4D2F-F469-504B-1A33F05E9361}"/>
              </a:ext>
            </a:extLst>
          </p:cNvPr>
          <p:cNvSpPr/>
          <p:nvPr/>
        </p:nvSpPr>
        <p:spPr>
          <a:xfrm>
            <a:off x="4886325" y="2000250"/>
            <a:ext cx="1685925" cy="6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F1ED-EFAB-CBD5-5A02-3DE726A2F393}"/>
              </a:ext>
            </a:extLst>
          </p:cNvPr>
          <p:cNvSpPr/>
          <p:nvPr/>
        </p:nvSpPr>
        <p:spPr>
          <a:xfrm>
            <a:off x="7839075" y="3093241"/>
            <a:ext cx="1685925" cy="6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4C9582-B1AA-CCF3-D0EF-5430CB5FE662}"/>
              </a:ext>
            </a:extLst>
          </p:cNvPr>
          <p:cNvSpPr/>
          <p:nvPr/>
        </p:nvSpPr>
        <p:spPr>
          <a:xfrm>
            <a:off x="4886325" y="3093243"/>
            <a:ext cx="1685925" cy="6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401A87-1C05-37ED-8B91-3779C48CBCAC}"/>
              </a:ext>
            </a:extLst>
          </p:cNvPr>
          <p:cNvSpPr/>
          <p:nvPr/>
        </p:nvSpPr>
        <p:spPr>
          <a:xfrm>
            <a:off x="2152650" y="3093242"/>
            <a:ext cx="1685925" cy="6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90FF5D-E243-2B14-748B-6B046544F192}"/>
              </a:ext>
            </a:extLst>
          </p:cNvPr>
          <p:cNvSpPr/>
          <p:nvPr/>
        </p:nvSpPr>
        <p:spPr>
          <a:xfrm>
            <a:off x="1566862" y="4267200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AFBC7-0A77-1771-8595-4B8F19D2BF9A}"/>
              </a:ext>
            </a:extLst>
          </p:cNvPr>
          <p:cNvSpPr/>
          <p:nvPr/>
        </p:nvSpPr>
        <p:spPr>
          <a:xfrm>
            <a:off x="1719262" y="4419600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F85B5E-683D-276D-E794-E332A4531DA8}"/>
              </a:ext>
            </a:extLst>
          </p:cNvPr>
          <p:cNvSpPr/>
          <p:nvPr/>
        </p:nvSpPr>
        <p:spPr>
          <a:xfrm>
            <a:off x="1871662" y="4572000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FFE54-E194-0803-3441-71EE40BAA6F6}"/>
              </a:ext>
            </a:extLst>
          </p:cNvPr>
          <p:cNvSpPr/>
          <p:nvPr/>
        </p:nvSpPr>
        <p:spPr>
          <a:xfrm>
            <a:off x="2024062" y="4724400"/>
            <a:ext cx="1814513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.anime.com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D1C0F4-6606-42D3-5D7B-1A2FD289654A}"/>
              </a:ext>
            </a:extLst>
          </p:cNvPr>
          <p:cNvSpPr/>
          <p:nvPr/>
        </p:nvSpPr>
        <p:spPr>
          <a:xfrm>
            <a:off x="4795837" y="4207667"/>
            <a:ext cx="1814513" cy="6181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09041-4762-2B9F-BFC3-783F4AA07874}"/>
              </a:ext>
            </a:extLst>
          </p:cNvPr>
          <p:cNvSpPr/>
          <p:nvPr/>
        </p:nvSpPr>
        <p:spPr>
          <a:xfrm>
            <a:off x="4948237" y="4360067"/>
            <a:ext cx="1814513" cy="6181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41B18E-6C43-4F42-C7B9-687F69F8AE48}"/>
              </a:ext>
            </a:extLst>
          </p:cNvPr>
          <p:cNvSpPr/>
          <p:nvPr/>
        </p:nvSpPr>
        <p:spPr>
          <a:xfrm>
            <a:off x="5100637" y="4512467"/>
            <a:ext cx="1814513" cy="6181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40ECEF-43B7-4CD6-4C0B-38AD4212EEE9}"/>
              </a:ext>
            </a:extLst>
          </p:cNvPr>
          <p:cNvSpPr/>
          <p:nvPr/>
        </p:nvSpPr>
        <p:spPr>
          <a:xfrm>
            <a:off x="5253037" y="4664867"/>
            <a:ext cx="1814513" cy="6181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.vt.edu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C1B3A9-89AC-9DC3-0381-0D892965811A}"/>
              </a:ext>
            </a:extLst>
          </p:cNvPr>
          <p:cNvSpPr/>
          <p:nvPr/>
        </p:nvSpPr>
        <p:spPr>
          <a:xfrm>
            <a:off x="8024812" y="4093367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611F80-D711-2365-014D-B820BA287ACE}"/>
              </a:ext>
            </a:extLst>
          </p:cNvPr>
          <p:cNvSpPr/>
          <p:nvPr/>
        </p:nvSpPr>
        <p:spPr>
          <a:xfrm>
            <a:off x="8177212" y="4245767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D7460D-909C-F565-444D-F8D31C8187B8}"/>
              </a:ext>
            </a:extLst>
          </p:cNvPr>
          <p:cNvSpPr/>
          <p:nvPr/>
        </p:nvSpPr>
        <p:spPr>
          <a:xfrm>
            <a:off x="8329612" y="4398167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60706B-38BB-3E05-A982-9D13ADA360AF}"/>
              </a:ext>
            </a:extLst>
          </p:cNvPr>
          <p:cNvSpPr/>
          <p:nvPr/>
        </p:nvSpPr>
        <p:spPr>
          <a:xfrm>
            <a:off x="8482012" y="4550567"/>
            <a:ext cx="1685925" cy="6715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.k12.va.us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78B9C7-35BB-8A39-F2E4-E8ECA992BC98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3591677" y="2573422"/>
            <a:ext cx="1541546" cy="61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5389B3-79DF-93CC-F564-2FD35F1232EC}"/>
              </a:ext>
            </a:extLst>
          </p:cNvPr>
          <p:cNvCxnSpPr>
            <a:stCxn id="5" idx="0"/>
            <a:endCxn id="4" idx="5"/>
          </p:cNvCxnSpPr>
          <p:nvPr/>
        </p:nvCxnSpPr>
        <p:spPr>
          <a:xfrm flipH="1" flipV="1">
            <a:off x="6325352" y="2573422"/>
            <a:ext cx="2356686" cy="51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AC3708-4912-FC58-6A42-477DE4D513E4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5729288" y="2671763"/>
            <a:ext cx="0" cy="4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8CED3E-3AB3-831B-AB74-EE772ABE82F6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409825" y="3764755"/>
            <a:ext cx="585788" cy="50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D684D2-9E39-6CDC-BB1D-1A9AB5483966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5703094" y="3764756"/>
            <a:ext cx="26194" cy="44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E471D2-4F38-805E-FBED-08F9C8F75815}"/>
              </a:ext>
            </a:extLst>
          </p:cNvPr>
          <p:cNvCxnSpPr>
            <a:stCxn id="5" idx="4"/>
            <a:endCxn id="16" idx="0"/>
          </p:cNvCxnSpPr>
          <p:nvPr/>
        </p:nvCxnSpPr>
        <p:spPr>
          <a:xfrm>
            <a:off x="8682038" y="3764754"/>
            <a:ext cx="185737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4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Domain Name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</cp:revision>
  <dcterms:created xsi:type="dcterms:W3CDTF">2022-11-22T14:33:00Z</dcterms:created>
  <dcterms:modified xsi:type="dcterms:W3CDTF">2022-11-22T14:40:56Z</dcterms:modified>
</cp:coreProperties>
</file>