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793F-8ACD-84D4-2D34-DD1DC08B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6ACB-2A66-64C3-3D38-E7835C0C3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D5D7-FF4A-EFA9-4753-02A01E2C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C7BD-D9CE-A991-08E6-76F46A0B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A813-273D-C70A-104B-FBBAED4F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907D-D9C8-2902-260A-35270F6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F0839-EB46-8094-3C73-D37D33721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ABD9E-0DFF-F2D0-6BCE-2141EC56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5EE6-4355-026B-5CFC-4014E75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0285-314C-D080-A627-38EBDC1C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C1C1E-5B5D-D07F-20D6-94675E9D0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60408-531A-1DA0-9CE8-20C324DF3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F694-3589-3DA1-9BAC-E8634BE6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7717-3384-8BD1-DDFA-F42B1F57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73E7C-6999-D98A-91A2-FED62108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3225-7F7A-6B2A-F845-D8CD02DE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B6E1-7310-CFBD-770C-44B0CA75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01B0-B465-C50C-116B-AF1B3B96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9028-63F6-0743-E507-8B92652D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DB27-EBC6-F170-17E2-EFBFC360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E8D4-8C6F-A476-E939-AE0185C7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123FB-1CA2-EA91-8563-30C9BFDC8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663D-3B10-B962-7F16-6D7122B2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DCA1-3094-B7DD-AC02-0AC92E5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1699-0578-BE97-2FD0-7A036407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3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0FC7-273F-CC67-0428-DEAB6CC3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DEA1-CE40-F339-69BB-C2D5E6EEE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7E329-7A34-2B52-E9CC-B59F7E793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BE1F7-6F78-C716-8FD5-5FD65681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161D2-8DF9-3C50-7FC6-5A87E8BF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7F1A8-66CB-D0E7-4AA1-A6A9645A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1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71F0-9845-0A4F-A678-5420622F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EA42-CED2-CD6C-0BF6-3478E1F4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47F12-EF79-F5A5-8191-8AD2CC05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1F051-E312-F26E-EF55-919B1858A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C5CA9-31DD-9009-9ED3-B1197D073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DDE8F-B767-4898-D50A-2C59C3CE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64F2E-5C62-0025-E5F5-ECDD9D68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01AF3-ADAB-C5F5-16F6-6842A15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8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5FE-1DD9-C737-6824-4F640A35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8903B-85DD-2D7E-8FB8-586E2BE6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CC244-1D86-0CC5-A22A-4E5A782B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FE2D-66CE-704C-A7C2-812BFCD1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7BA21-C9F4-3182-9515-29CD1CEE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F1778-B5CD-657E-7807-D5093FEC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445F0-1627-7C82-6E8F-0C390ED7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24A5-B4C9-22CD-15A4-3A67715E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0B35-7535-F140-0A63-B5A6FD21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EBABE-2395-2504-5436-994984C9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DD5AD-838D-3499-8CAB-3ABF80E9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73288-CDDD-4525-69E6-1F421DDB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68DE-D9FF-329E-EA39-6B904D4F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C8A4-C5F1-3AE4-47F0-480FC607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F5801-F695-E929-00B2-E1179E48B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8B038-D2C2-DBAB-8418-A789A0CF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971C-8F3F-0E52-EB4F-DD91E797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2EA4C-81A2-D02B-C025-5CB98E25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A4E4-F363-3533-5632-005B2FF4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1B278-553F-2733-970B-E752123C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BEF4-50EA-536B-58D8-39C6F651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CFDD-942F-F2E0-FDA9-64E92B4F0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6166-3CD1-4566-9442-C08B8C5D2E3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3E05-E887-E600-15D7-52DB57898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43C6E-F1CD-BE9C-C432-A88F731B7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F82E-393C-4DD2-8220-913D62D5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01E6C7-10F7-247E-E295-58B1E5AD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07" y="1013062"/>
            <a:ext cx="1572539" cy="855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790BF-6818-F473-7E88-9B49EEAA20B4}"/>
              </a:ext>
            </a:extLst>
          </p:cNvPr>
          <p:cNvSpPr txBox="1"/>
          <p:nvPr/>
        </p:nvSpPr>
        <p:spPr>
          <a:xfrm>
            <a:off x="1523607" y="650819"/>
            <a:ext cx="1878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Root certificate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3DC40D-A617-42B0-1B1B-21D435EB7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17" y="1438137"/>
            <a:ext cx="807790" cy="358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5FF241-C3C2-54FF-91B4-64D1B4BD1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26" y="2084272"/>
            <a:ext cx="1615741" cy="127507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47C83-1C67-1692-127A-5FF337FA07AA}"/>
              </a:ext>
            </a:extLst>
          </p:cNvPr>
          <p:cNvCxnSpPr>
            <a:stCxn id="5" idx="3"/>
          </p:cNvCxnSpPr>
          <p:nvPr/>
        </p:nvCxnSpPr>
        <p:spPr>
          <a:xfrm flipV="1">
            <a:off x="3145646" y="1438137"/>
            <a:ext cx="305477" cy="2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C0BF96-B021-C260-9D2C-89DD4560C651}"/>
              </a:ext>
            </a:extLst>
          </p:cNvPr>
          <p:cNvCxnSpPr>
            <a:cxnSpLocks/>
          </p:cNvCxnSpPr>
          <p:nvPr/>
        </p:nvCxnSpPr>
        <p:spPr>
          <a:xfrm>
            <a:off x="3451123" y="1438137"/>
            <a:ext cx="0" cy="1844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9D5794-4F9B-3805-BBC2-3FE65E64037B}"/>
              </a:ext>
            </a:extLst>
          </p:cNvPr>
          <p:cNvCxnSpPr/>
          <p:nvPr/>
        </p:nvCxnSpPr>
        <p:spPr>
          <a:xfrm>
            <a:off x="3451123" y="3254477"/>
            <a:ext cx="40970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1A97DA-E525-9D60-F186-7FA205A793C3}"/>
              </a:ext>
            </a:extLst>
          </p:cNvPr>
          <p:cNvSpPr txBox="1"/>
          <p:nvPr/>
        </p:nvSpPr>
        <p:spPr>
          <a:xfrm>
            <a:off x="3894388" y="1688857"/>
            <a:ext cx="2448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Intermediate certificate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940746-A184-C5EA-C7C4-65311C690698}"/>
              </a:ext>
            </a:extLst>
          </p:cNvPr>
          <p:cNvCxnSpPr/>
          <p:nvPr/>
        </p:nvCxnSpPr>
        <p:spPr>
          <a:xfrm>
            <a:off x="3145646" y="1170039"/>
            <a:ext cx="511954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DBBE50-D9EE-8A16-498D-E766B4D132DC}"/>
              </a:ext>
            </a:extLst>
          </p:cNvPr>
          <p:cNvCxnSpPr/>
          <p:nvPr/>
        </p:nvCxnSpPr>
        <p:spPr>
          <a:xfrm>
            <a:off x="3637935" y="1160206"/>
            <a:ext cx="0" cy="1681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FB0F50-09DC-2D19-5984-F2CD837D62CA}"/>
              </a:ext>
            </a:extLst>
          </p:cNvPr>
          <p:cNvCxnSpPr/>
          <p:nvPr/>
        </p:nvCxnSpPr>
        <p:spPr>
          <a:xfrm>
            <a:off x="3657600" y="2831690"/>
            <a:ext cx="203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51EFB3-31F9-5BD7-4798-5EFFB2A6D218}"/>
              </a:ext>
            </a:extLst>
          </p:cNvPr>
          <p:cNvSpPr txBox="1"/>
          <p:nvPr/>
        </p:nvSpPr>
        <p:spPr>
          <a:xfrm>
            <a:off x="3596980" y="1026792"/>
            <a:ext cx="107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reference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B45A80-1A42-107E-247D-DEEBEF35F1FC}"/>
              </a:ext>
            </a:extLst>
          </p:cNvPr>
          <p:cNvSpPr txBox="1"/>
          <p:nvPr/>
        </p:nvSpPr>
        <p:spPr>
          <a:xfrm>
            <a:off x="2915265" y="2536548"/>
            <a:ext cx="107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sign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9BCB8A9-A003-B8EF-D3FA-6EDBC5309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351" y="3620432"/>
            <a:ext cx="1679771" cy="1390893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7424DB-445F-716D-6F58-29DEE68DE548}"/>
              </a:ext>
            </a:extLst>
          </p:cNvPr>
          <p:cNvCxnSpPr>
            <a:cxnSpLocks/>
          </p:cNvCxnSpPr>
          <p:nvPr/>
        </p:nvCxnSpPr>
        <p:spPr>
          <a:xfrm>
            <a:off x="5476567" y="2841523"/>
            <a:ext cx="3720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E1EA5-28B2-343D-7E96-8AABC37383BA}"/>
              </a:ext>
            </a:extLst>
          </p:cNvPr>
          <p:cNvCxnSpPr>
            <a:cxnSpLocks/>
          </p:cNvCxnSpPr>
          <p:nvPr/>
        </p:nvCxnSpPr>
        <p:spPr>
          <a:xfrm>
            <a:off x="5830529" y="2831690"/>
            <a:ext cx="0" cy="2094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44B89B-7037-6E2C-E65B-E5E85D3E20C9}"/>
              </a:ext>
            </a:extLst>
          </p:cNvPr>
          <p:cNvCxnSpPr>
            <a:cxnSpLocks/>
          </p:cNvCxnSpPr>
          <p:nvPr/>
        </p:nvCxnSpPr>
        <p:spPr>
          <a:xfrm>
            <a:off x="5830529" y="4925961"/>
            <a:ext cx="51282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22364D-532A-698D-DD2F-6E729B98BF4B}"/>
              </a:ext>
            </a:extLst>
          </p:cNvPr>
          <p:cNvCxnSpPr/>
          <p:nvPr/>
        </p:nvCxnSpPr>
        <p:spPr>
          <a:xfrm>
            <a:off x="5476567" y="2261419"/>
            <a:ext cx="619433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7C0298-D13B-164B-6C43-055AB6464CA3}"/>
              </a:ext>
            </a:extLst>
          </p:cNvPr>
          <p:cNvCxnSpPr>
            <a:cxnSpLocks/>
          </p:cNvCxnSpPr>
          <p:nvPr/>
        </p:nvCxnSpPr>
        <p:spPr>
          <a:xfrm>
            <a:off x="6114810" y="2261419"/>
            <a:ext cx="0" cy="2290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0146B1-7821-A808-EA1E-05A7B4AA177D}"/>
              </a:ext>
            </a:extLst>
          </p:cNvPr>
          <p:cNvCxnSpPr/>
          <p:nvPr/>
        </p:nvCxnSpPr>
        <p:spPr>
          <a:xfrm>
            <a:off x="6114810" y="4552335"/>
            <a:ext cx="2285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424A334-672E-4B80-A73F-7263FB3EEFB9}"/>
              </a:ext>
            </a:extLst>
          </p:cNvPr>
          <p:cNvSpPr txBox="1"/>
          <p:nvPr/>
        </p:nvSpPr>
        <p:spPr>
          <a:xfrm>
            <a:off x="6020592" y="2059672"/>
            <a:ext cx="107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reference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BB893C-26CC-270B-35A6-F6BF565EFBB6}"/>
              </a:ext>
            </a:extLst>
          </p:cNvPr>
          <p:cNvSpPr txBox="1"/>
          <p:nvPr/>
        </p:nvSpPr>
        <p:spPr>
          <a:xfrm>
            <a:off x="5312792" y="4651108"/>
            <a:ext cx="107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sign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E011B7-1B1C-0437-8D46-98C244B19A01}"/>
              </a:ext>
            </a:extLst>
          </p:cNvPr>
          <p:cNvSpPr txBox="1"/>
          <p:nvPr/>
        </p:nvSpPr>
        <p:spPr>
          <a:xfrm>
            <a:off x="6352016" y="3223961"/>
            <a:ext cx="198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End-entity certificate</a:t>
            </a:r>
          </a:p>
        </p:txBody>
      </p:sp>
    </p:spTree>
    <p:extLst>
      <p:ext uri="{BB962C8B-B14F-4D97-AF65-F5344CB8AC3E}">
        <p14:creationId xmlns:p14="http://schemas.microsoft.com/office/powerpoint/2010/main" val="391467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2</cp:revision>
  <dcterms:created xsi:type="dcterms:W3CDTF">2023-03-10T13:44:56Z</dcterms:created>
  <dcterms:modified xsi:type="dcterms:W3CDTF">2023-03-10T14:18:05Z</dcterms:modified>
</cp:coreProperties>
</file>