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8DBC-D5D2-4635-92B0-62345972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1F831-6B0D-472A-8716-D5A54A16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EC22-FF1B-4B46-89AD-C717B177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3D82-C4F1-4E57-B986-3995AEB3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925B-703E-4E87-AC5D-B936B44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6A50-2B2A-4FFF-887E-330841E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4585-B3B3-4C80-A133-6A8207B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ACFA-BC8B-41CC-B00F-90DDB3BD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C99B-76AD-4CD5-B8B8-EAB65084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3D23-095E-4F4F-BDD4-75599B2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D5135-64B4-41CC-81D3-3EF8AF183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43900-AA90-4412-8680-B5F33C3E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8EF2-C365-4A39-BA32-20C304F8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FDC0-7DCB-4C56-B35F-D843CA40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B578-3266-475B-B4AE-75FF973F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B839-E933-406C-82BE-63C33FC8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109B-34F2-4543-8C52-3084C898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6EBB-28E9-4FD2-9DE3-BAF07AD7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7673-3F32-4681-B6D6-043C8CBF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9356-2B06-46AE-BE2F-010CECB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4ADF-1500-4803-8024-965AF1A4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4285-2D78-4071-818E-7F471E1D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3147-8486-49AF-9AC5-E2755CF3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4BED-EB27-4A5A-A7A9-C6D41452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90B-6F8D-403F-AD3F-BEF64C2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9597-EA97-4EE7-AD8E-C44B9544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A385-3AA0-48B1-89AD-6E9F72B4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33ACD-CD57-4632-8BD7-46AF0C2C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603A-6E89-43A6-B17C-D80610AA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8963-99C4-436C-9EDB-B493708A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E9CC-3ED2-4954-A5E9-C5353A62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4C5-C494-4659-8537-A7CB2F21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51C3-E8FD-44EE-A619-30C9A6C6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DF8EB-4BD5-48CC-A23E-D0B33C21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0A089-79AA-4345-9005-928ACF31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D7B6F-3B88-403E-B8C2-D8AAF35B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3C4CD-2692-4A89-8619-10EAA1A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1509B-5E51-4B3D-B4A4-1966D1BD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EF560-D8BF-4D5A-A097-DF4586C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6B6D-960E-4B17-A488-606BACA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3F413-82CA-4348-8B7A-AA8FCBAE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1F56C-5CBB-40C3-83E7-B60B7070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1A1E-1403-48EA-9DC6-25607A28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438A2-7C7F-4EE2-A533-4DAF23DE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18435-0BA5-4FDD-992B-5280E4EA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ECB6-DE5E-42BD-B35F-2AC94E1E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2CE6-FF09-40BA-BEC1-6F1050C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0D98-9BDC-4B98-A871-1D18BB85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6E8C6-7ACF-464B-87D9-871E0647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DA08E-1A42-4CA3-809F-6719B51B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4714-3EF5-40A4-AE23-0029B809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A8199-D6A8-41B9-B2A4-6EA470D4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25FE-F7FF-4EC4-9F56-A800F59F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1DA75-E31C-4A1F-AD6C-0AA56841C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EC8F-BBFC-4D3A-B5F1-9551D6C1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B66B-EDB6-4B73-AA75-F7D254D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5245-DA30-4134-92B8-63E71286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D4E9-2D72-4DE8-83CF-A8B00F3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278E6-D0E1-4104-8614-A5AAF3FC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C739-FD61-49A1-ABA2-605CB9B1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63ED-339D-403B-A7FE-58EAEE13C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C3AB-623E-4742-8902-0DF534D9CA7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EC8F-015C-4CEF-BC02-20C33F54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B2B1-9059-4D35-9FD8-8DEB680E5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83ED-3403-4A6E-A666-D446555E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467DE-7EAC-4A6A-8884-EA07CC01A364}"/>
              </a:ext>
            </a:extLst>
          </p:cNvPr>
          <p:cNvSpPr txBox="1"/>
          <p:nvPr/>
        </p:nvSpPr>
        <p:spPr>
          <a:xfrm>
            <a:off x="2500009" y="573932"/>
            <a:ext cx="9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C805-7EC0-45FD-96A4-F410C4A58177}"/>
              </a:ext>
            </a:extLst>
          </p:cNvPr>
          <p:cNvSpPr txBox="1"/>
          <p:nvPr/>
        </p:nvSpPr>
        <p:spPr>
          <a:xfrm>
            <a:off x="7765917" y="573932"/>
            <a:ext cx="9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EE7A-39A0-4979-AF30-9C60A66B50CF}"/>
              </a:ext>
            </a:extLst>
          </p:cNvPr>
          <p:cNvSpPr txBox="1"/>
          <p:nvPr/>
        </p:nvSpPr>
        <p:spPr>
          <a:xfrm>
            <a:off x="2500009" y="1036155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 key pair</a:t>
            </a:r>
          </a:p>
          <a:p>
            <a:r>
              <a:rPr lang="en-US" sz="1400" dirty="0" err="1"/>
              <a:t>private.pem</a:t>
            </a:r>
            <a:endParaRPr lang="en-US" sz="1400" dirty="0"/>
          </a:p>
          <a:p>
            <a:r>
              <a:rPr lang="en-US" sz="1400" dirty="0" err="1"/>
              <a:t>public.pem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76D69-6D12-4332-9EA9-CB84FF8D8F4C}"/>
              </a:ext>
            </a:extLst>
          </p:cNvPr>
          <p:cNvSpPr txBox="1"/>
          <p:nvPr/>
        </p:nvSpPr>
        <p:spPr>
          <a:xfrm>
            <a:off x="2500009" y="1867710"/>
            <a:ext cx="221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Sends public key to 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6797-8676-4E8E-97F6-C51282B913CA}"/>
              </a:ext>
            </a:extLst>
          </p:cNvPr>
          <p:cNvSpPr txBox="1"/>
          <p:nvPr/>
        </p:nvSpPr>
        <p:spPr>
          <a:xfrm>
            <a:off x="7474087" y="177481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public.pem</a:t>
            </a:r>
            <a:r>
              <a:rPr lang="en-US" sz="1400" dirty="0"/>
              <a:t> (Bob’s public key)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5B9B31-C792-4BA4-B121-1B7FD031F540}"/>
              </a:ext>
            </a:extLst>
          </p:cNvPr>
          <p:cNvCxnSpPr/>
          <p:nvPr/>
        </p:nvCxnSpPr>
        <p:spPr>
          <a:xfrm>
            <a:off x="5351833" y="1930940"/>
            <a:ext cx="1332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0967F-4C3E-42AA-9BC4-99E7410A3C64}"/>
              </a:ext>
            </a:extLst>
          </p:cNvPr>
          <p:cNvSpPr txBox="1"/>
          <p:nvPr/>
        </p:nvSpPr>
        <p:spPr>
          <a:xfrm>
            <a:off x="7474087" y="2259127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AES session key (</a:t>
            </a:r>
            <a:r>
              <a:rPr lang="en-US" sz="1400" dirty="0" err="1"/>
              <a:t>session_key</a:t>
            </a:r>
            <a:r>
              <a:rPr lang="en-US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4B0AC-C141-42E6-BF53-312713E0986A}"/>
              </a:ext>
            </a:extLst>
          </p:cNvPr>
          <p:cNvSpPr txBox="1"/>
          <p:nvPr/>
        </p:nvSpPr>
        <p:spPr>
          <a:xfrm>
            <a:off x="7474087" y="2743435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session key using RSA and Bob’s public key (</a:t>
            </a:r>
            <a:r>
              <a:rPr lang="en-US" sz="1400" dirty="0" err="1"/>
              <a:t>enc_session_key</a:t>
            </a:r>
            <a:r>
              <a:rPr lang="en-US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10555-99B1-4455-8F60-E6CBA040915E}"/>
              </a:ext>
            </a:extLst>
          </p:cNvPr>
          <p:cNvSpPr txBox="1"/>
          <p:nvPr/>
        </p:nvSpPr>
        <p:spPr>
          <a:xfrm>
            <a:off x="7474087" y="348209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message (data) using AES and session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0DFEE-4AA3-4F00-B2F8-1EEECB4E2043}"/>
              </a:ext>
            </a:extLst>
          </p:cNvPr>
          <p:cNvSpPr txBox="1"/>
          <p:nvPr/>
        </p:nvSpPr>
        <p:spPr>
          <a:xfrm>
            <a:off x="7511378" y="4005319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Bundle </a:t>
            </a:r>
            <a:r>
              <a:rPr lang="en-US" sz="1400" dirty="0" err="1"/>
              <a:t>enc_session_key</a:t>
            </a:r>
            <a:r>
              <a:rPr lang="en-US" sz="1400" dirty="0"/>
              <a:t>, AES data (nonce, tag, ciphertext) into a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05B59-DA70-440E-B3DF-A520D53A4B26}"/>
              </a:ext>
            </a:extLst>
          </p:cNvPr>
          <p:cNvSpPr txBox="1"/>
          <p:nvPr/>
        </p:nvSpPr>
        <p:spPr>
          <a:xfrm>
            <a:off x="7548669" y="4705071"/>
            <a:ext cx="221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file to Bob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E7637-E15B-4512-9796-63F68C152517}"/>
              </a:ext>
            </a:extLst>
          </p:cNvPr>
          <p:cNvSpPr txBox="1"/>
          <p:nvPr/>
        </p:nvSpPr>
        <p:spPr>
          <a:xfrm>
            <a:off x="5601510" y="4551182"/>
            <a:ext cx="78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2B886E-82FA-4504-B301-D23718C7BBE5}"/>
              </a:ext>
            </a:extLst>
          </p:cNvPr>
          <p:cNvCxnSpPr/>
          <p:nvPr/>
        </p:nvCxnSpPr>
        <p:spPr>
          <a:xfrm>
            <a:off x="5251314" y="4981512"/>
            <a:ext cx="133269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E7522E-53DF-4B9B-AD54-190DF60E98A8}"/>
              </a:ext>
            </a:extLst>
          </p:cNvPr>
          <p:cNvSpPr txBox="1"/>
          <p:nvPr/>
        </p:nvSpPr>
        <p:spPr>
          <a:xfrm>
            <a:off x="2500009" y="459734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Receives file (</a:t>
            </a:r>
            <a:r>
              <a:rPr lang="en-US" sz="1400" dirty="0" err="1"/>
              <a:t>encrypted_data.bin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D053D-82D0-4DF7-B553-78BEE32EF434}"/>
              </a:ext>
            </a:extLst>
          </p:cNvPr>
          <p:cNvSpPr txBox="1"/>
          <p:nvPr/>
        </p:nvSpPr>
        <p:spPr>
          <a:xfrm>
            <a:off x="2500009" y="512056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 </a:t>
            </a:r>
            <a:r>
              <a:rPr lang="en-US" sz="1400" dirty="0" err="1"/>
              <a:t>enc_session_key</a:t>
            </a:r>
            <a:r>
              <a:rPr lang="en-US" sz="1400" dirty="0"/>
              <a:t>, AES nonce, tag, ciphertext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E5DD7-4C82-448B-9B13-497F4E100FBF}"/>
              </a:ext>
            </a:extLst>
          </p:cNvPr>
          <p:cNvSpPr txBox="1"/>
          <p:nvPr/>
        </p:nvSpPr>
        <p:spPr>
          <a:xfrm>
            <a:off x="2500009" y="564378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RSA and private key to decrypt </a:t>
            </a:r>
            <a:r>
              <a:rPr lang="en-US" sz="1400" dirty="0" err="1"/>
              <a:t>enc_session_key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E7228-7EF2-4830-B999-222CD771656B}"/>
              </a:ext>
            </a:extLst>
          </p:cNvPr>
          <p:cNvSpPr txBox="1"/>
          <p:nvPr/>
        </p:nvSpPr>
        <p:spPr>
          <a:xfrm>
            <a:off x="2500009" y="616700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AES and </a:t>
            </a:r>
            <a:r>
              <a:rPr lang="en-US" sz="1400" dirty="0" err="1"/>
              <a:t>session_key</a:t>
            </a:r>
            <a:r>
              <a:rPr lang="en-US" sz="1400" dirty="0"/>
              <a:t> to decrypt ciphertext</a:t>
            </a:r>
          </a:p>
        </p:txBody>
      </p:sp>
    </p:spTree>
    <p:extLst>
      <p:ext uri="{BB962C8B-B14F-4D97-AF65-F5344CB8AC3E}">
        <p14:creationId xmlns:p14="http://schemas.microsoft.com/office/powerpoint/2010/main" val="328840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467DE-7EAC-4A6A-8884-EA07CC01A364}"/>
              </a:ext>
            </a:extLst>
          </p:cNvPr>
          <p:cNvSpPr txBox="1"/>
          <p:nvPr/>
        </p:nvSpPr>
        <p:spPr>
          <a:xfrm>
            <a:off x="2500009" y="573932"/>
            <a:ext cx="9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C805-7EC0-45FD-96A4-F410C4A58177}"/>
              </a:ext>
            </a:extLst>
          </p:cNvPr>
          <p:cNvSpPr txBox="1"/>
          <p:nvPr/>
        </p:nvSpPr>
        <p:spPr>
          <a:xfrm>
            <a:off x="7765917" y="573932"/>
            <a:ext cx="9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EE7A-39A0-4979-AF30-9C60A66B50CF}"/>
              </a:ext>
            </a:extLst>
          </p:cNvPr>
          <p:cNvSpPr txBox="1"/>
          <p:nvPr/>
        </p:nvSpPr>
        <p:spPr>
          <a:xfrm>
            <a:off x="2500009" y="1036155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key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private.pem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receiver.pem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(public key)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76D69-6D12-4332-9EA9-CB84FF8D8F4C}"/>
              </a:ext>
            </a:extLst>
          </p:cNvPr>
          <p:cNvSpPr txBox="1"/>
          <p:nvPr/>
        </p:nvSpPr>
        <p:spPr>
          <a:xfrm>
            <a:off x="2500009" y="1867710"/>
            <a:ext cx="221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Sends public key to 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6797-8676-4E8E-97F6-C51282B913CA}"/>
              </a:ext>
            </a:extLst>
          </p:cNvPr>
          <p:cNvSpPr txBox="1"/>
          <p:nvPr/>
        </p:nvSpPr>
        <p:spPr>
          <a:xfrm>
            <a:off x="7474087" y="177481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receiver.pem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(Alice’s public key)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5B9B31-C792-4BA4-B121-1B7FD031F540}"/>
              </a:ext>
            </a:extLst>
          </p:cNvPr>
          <p:cNvCxnSpPr/>
          <p:nvPr/>
        </p:nvCxnSpPr>
        <p:spPr>
          <a:xfrm>
            <a:off x="5351833" y="1930940"/>
            <a:ext cx="1332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0967F-4C3E-42AA-9BC4-99E7410A3C64}"/>
              </a:ext>
            </a:extLst>
          </p:cNvPr>
          <p:cNvSpPr txBox="1"/>
          <p:nvPr/>
        </p:nvSpPr>
        <p:spPr>
          <a:xfrm>
            <a:off x="7474087" y="2259127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AES session key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session_key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4B0AC-C141-42E6-BF53-312713E0986A}"/>
              </a:ext>
            </a:extLst>
          </p:cNvPr>
          <p:cNvSpPr txBox="1"/>
          <p:nvPr/>
        </p:nvSpPr>
        <p:spPr>
          <a:xfrm>
            <a:off x="7474087" y="2743435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 session key using RSA and Alice’s public key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enc_session_key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10555-99B1-4455-8F60-E6CBA040915E}"/>
              </a:ext>
            </a:extLst>
          </p:cNvPr>
          <p:cNvSpPr txBox="1"/>
          <p:nvPr/>
        </p:nvSpPr>
        <p:spPr>
          <a:xfrm>
            <a:off x="7474087" y="348209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 message (data) using AES and session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0DFEE-4AA3-4F00-B2F8-1EEECB4E2043}"/>
              </a:ext>
            </a:extLst>
          </p:cNvPr>
          <p:cNvSpPr txBox="1"/>
          <p:nvPr/>
        </p:nvSpPr>
        <p:spPr>
          <a:xfrm>
            <a:off x="7511378" y="4005319"/>
            <a:ext cx="22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enc_session_key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AES data (nonce, tag, ciphertext) into a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05B59-DA70-440E-B3DF-A520D53A4B26}"/>
              </a:ext>
            </a:extLst>
          </p:cNvPr>
          <p:cNvSpPr txBox="1"/>
          <p:nvPr/>
        </p:nvSpPr>
        <p:spPr>
          <a:xfrm>
            <a:off x="7548669" y="4705071"/>
            <a:ext cx="221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file to Alice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2B886E-82FA-4504-B301-D23718C7BBE5}"/>
              </a:ext>
            </a:extLst>
          </p:cNvPr>
          <p:cNvCxnSpPr/>
          <p:nvPr/>
        </p:nvCxnSpPr>
        <p:spPr>
          <a:xfrm>
            <a:off x="5251314" y="4981512"/>
            <a:ext cx="133269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E7522E-53DF-4B9B-AD54-190DF60E98A8}"/>
              </a:ext>
            </a:extLst>
          </p:cNvPr>
          <p:cNvSpPr txBox="1"/>
          <p:nvPr/>
        </p:nvSpPr>
        <p:spPr>
          <a:xfrm>
            <a:off x="2500009" y="459734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Receives file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encrypted_data.bin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D053D-82D0-4DF7-B553-78BEE32EF434}"/>
              </a:ext>
            </a:extLst>
          </p:cNvPr>
          <p:cNvSpPr txBox="1"/>
          <p:nvPr/>
        </p:nvSpPr>
        <p:spPr>
          <a:xfrm>
            <a:off x="2500009" y="512056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enc_session_key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AES nonce, tag, ciphertext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E5DD7-4C82-448B-9B13-497F4E100FBF}"/>
              </a:ext>
            </a:extLst>
          </p:cNvPr>
          <p:cNvSpPr txBox="1"/>
          <p:nvPr/>
        </p:nvSpPr>
        <p:spPr>
          <a:xfrm>
            <a:off x="2500009" y="564378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RSA and private key to decrypt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enc_session_key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E7228-7EF2-4830-B999-222CD771656B}"/>
              </a:ext>
            </a:extLst>
          </p:cNvPr>
          <p:cNvSpPr txBox="1"/>
          <p:nvPr/>
        </p:nvSpPr>
        <p:spPr>
          <a:xfrm>
            <a:off x="2500009" y="6167009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AES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session_key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decrypt ciphertext</a:t>
            </a:r>
          </a:p>
        </p:txBody>
      </p:sp>
    </p:spTree>
    <p:extLst>
      <p:ext uri="{BB962C8B-B14F-4D97-AF65-F5344CB8AC3E}">
        <p14:creationId xmlns:p14="http://schemas.microsoft.com/office/powerpoint/2010/main" val="250371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4</cp:revision>
  <dcterms:created xsi:type="dcterms:W3CDTF">2019-02-11T15:14:21Z</dcterms:created>
  <dcterms:modified xsi:type="dcterms:W3CDTF">2020-02-11T21:38:13Z</dcterms:modified>
</cp:coreProperties>
</file>