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DAF6-3657-463B-AFA4-B473BCD50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05714-7DD4-4243-BCE2-6126E51AF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1A825-F941-46FE-84F4-5D3D500A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2437-6549-4703-A510-66C1063AF2E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9D211-E7E7-4A5F-9999-A5309C41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9E6A6-933B-43A6-91A1-FB68B500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7BB-B948-43A3-932C-86C5480F4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3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FDC6-CD74-4627-85E3-95D08BB3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0F8EA-EF7D-463E-A011-F2666562D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C0B4-AE26-4511-8581-05548442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2437-6549-4703-A510-66C1063AF2E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12207-399C-49AD-B10A-23786B25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EA22-7DEA-4878-83AF-CF3D4FA6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7BB-B948-43A3-932C-86C5480F4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3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6C27B-EB1F-4659-B91E-AD08DF62C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5DDDE-620A-4937-85AC-C7D71E8A5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D1A2-74B9-4F91-B104-0D9C6B5C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2437-6549-4703-A510-66C1063AF2E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9F7F8-2CB7-4D2E-B490-8C4C60E9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39676-3DDA-4D41-BCCC-AA0DD7B4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7BB-B948-43A3-932C-86C5480F4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0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CCC6-37B7-44DE-B656-D5DF9CFB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D97C2-6B65-493E-BC90-6E98D87BA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E1C81-3EF7-4F54-8A51-8FBA23BE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2437-6549-4703-A510-66C1063AF2E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D2D8E-EAF6-427E-8F04-BCCCD488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20094-68B0-4AC0-9B32-6ABE9075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7BB-B948-43A3-932C-86C5480F4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8608-9A08-484A-82C0-FA592851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447C1-8E03-4F38-862D-B534222A8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3AA3-5DCD-4621-9A7E-FE9C60C3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2437-6549-4703-A510-66C1063AF2E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D4ED-D547-46A5-8F1C-CD223A46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2DAFB-2E45-4664-B9E6-3FA9405F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7BB-B948-43A3-932C-86C5480F4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8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64F5-09DA-4392-9349-1BCD3710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EF87-491E-42C9-90FF-2BC587C52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AAE37-89BA-4862-863B-B864096FD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77E22-9228-4A97-B0FE-291839A0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2437-6549-4703-A510-66C1063AF2E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C2DEA-E095-4F6D-A106-1104D83C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D67EF-A821-4146-AEB7-06983C85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7BB-B948-43A3-932C-86C5480F4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3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EA93-0FAF-402B-9015-76033F2F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B78A4-9D00-40F3-8547-2B71D52E8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56A6B-90C7-457B-B26A-AE6B9F455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77EB9-ACA6-4484-83FA-30D228862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331A6-2B41-48D8-8EDE-9024D6F00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BEBFC-A185-460E-AC55-2B2A7D28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2437-6549-4703-A510-66C1063AF2E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3D679-D835-4278-B376-C4297AF1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2234E-B32B-41A7-B870-B18157FD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7BB-B948-43A3-932C-86C5480F4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3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2011-6225-406B-AFB2-936B614C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E0EAB-7408-4793-897A-994CE76D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2437-6549-4703-A510-66C1063AF2E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369DA-D182-43DE-9481-F07475C4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B227D-913C-421A-8F7C-926C8078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7BB-B948-43A3-932C-86C5480F4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1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9B2E2-7AB2-41CA-9763-5BBC70FB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2437-6549-4703-A510-66C1063AF2E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7925A-8FBF-4E01-813D-93E0EDF4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F67CF-4084-4388-9625-76694608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7BB-B948-43A3-932C-86C5480F4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8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281C-38FE-4A68-AF66-7C988E0B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6AF8-D2EC-4B61-B116-CD7047AA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E962D-A586-4340-A507-0302D6C8B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D1C73-D484-47DD-99E7-BB757D3E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2437-6549-4703-A510-66C1063AF2E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99EDA-6DA5-49C8-8D89-372F04EA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F7C82-A698-48D1-8674-6D2D035E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7BB-B948-43A3-932C-86C5480F4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4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A634-7AF1-44DD-9590-5162D7E9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4B221-D69F-4C78-9B9D-78DAC5587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9C453-ED62-4660-8E22-09B9484A8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5A712-39C1-4EFB-AAF9-9F7AF379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2437-6549-4703-A510-66C1063AF2E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94FBD-A463-4858-B340-C515BB88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F9813-CF75-4C45-90DC-6F7EC68F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A7BB-B948-43A3-932C-86C5480F4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5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D7D98-33E7-41FE-AA97-941DF034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D8560-4CC5-400D-957E-1903C7C7E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D3140-21C8-46FC-946D-C15D91597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42437-6549-4703-A510-66C1063AF2E3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A5BF-247C-4512-BE6B-B4B0B4CC5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441C6-989F-4033-B1DC-FE15C63DF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A7BB-B948-43A3-932C-86C5480F4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5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CCA879-26D0-4ED9-886B-76FB55990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652" y="2308028"/>
            <a:ext cx="6066674" cy="409650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EC9CB7F-D743-4AAB-A558-6938AD4024A1}"/>
              </a:ext>
            </a:extLst>
          </p:cNvPr>
          <p:cNvSpPr/>
          <p:nvPr/>
        </p:nvSpPr>
        <p:spPr>
          <a:xfrm>
            <a:off x="7875037" y="2631233"/>
            <a:ext cx="849085" cy="39188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9D467A-1771-4972-A29C-205E2877B30B}"/>
              </a:ext>
            </a:extLst>
          </p:cNvPr>
          <p:cNvSpPr/>
          <p:nvPr/>
        </p:nvSpPr>
        <p:spPr>
          <a:xfrm>
            <a:off x="7450494" y="4049799"/>
            <a:ext cx="849085" cy="39188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8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1</cp:revision>
  <dcterms:created xsi:type="dcterms:W3CDTF">2018-09-06T13:25:08Z</dcterms:created>
  <dcterms:modified xsi:type="dcterms:W3CDTF">2018-09-06T13:27:43Z</dcterms:modified>
</cp:coreProperties>
</file>