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9368-435A-4DA0-A681-1F2F82738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E2D3F-4370-4E97-8BA4-51EF19ACB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8537-7D72-4A7E-BCC4-D4CE699C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C3E4-3554-497C-8F5C-AD7039E0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718F4-E955-44D3-9518-68996FFC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1E1B-BEE2-496E-B078-275A0853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D0B2-6F92-4294-9514-CE06D8D7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0A1F-5545-402E-83CA-B58A0D30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CF53-93FC-4496-AE49-15AA167E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49E51-0005-4555-8E59-EC85AB92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5476E-7F17-4686-B828-43896A987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14BE6-4F3E-4006-9B46-ADA76F7A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0C7F-8648-4D6D-8952-E53FE322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8E17-6D88-4792-857C-EB82AA08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D0D9-7A5B-49E4-99FA-6B753898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8FB8-682A-4ACF-969B-9DF8ABE5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C7EE-17CB-434C-A155-82914972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28C5-D7E7-4088-A050-53888EC2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0161-1CEF-4E97-960A-41BBE42A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BCF6-25D5-4861-8EF4-E84B657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E8F8-8BEB-4E59-B65D-37CDD8C5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DACF4-76ED-4AB3-900F-BC7E6C98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BEF63-05C2-40CD-AEA4-8F7E5996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9D74-870A-4103-8B7E-C1A059E0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39964-364B-4B61-963C-7C556B2C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7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7A2D-2A4D-4FBE-AB91-A7437800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D5EC-CB3C-47F4-8A1E-BB53BF791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14404-04E2-4130-8084-681EAB39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FB8B3-1C92-4047-9A54-305E987D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5D0A-0471-4495-921A-AD475275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B1DD-1393-4185-A07A-85849434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3AD8-0465-4A15-B958-6C0856D0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B3126-27BF-4DD0-A574-D0553FA6B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FD8F-4E9B-4950-A88D-FE6B041A4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23626-3317-42C3-B45A-55A70F681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951F1-7DC6-4D41-B96F-1F6A93B57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168E4-6E01-4FA3-B212-7202E1A4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F2B68-C63A-4C34-A277-F3D5946F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A3001-4C14-4DB4-BC7F-1EDD29E2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0DC2-D71D-46EE-ADAB-7FD65090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01F13-5291-4A0C-87E7-940B782D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5123B-B10D-4CDE-92CE-FC1D7C5B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CC609-A214-4D8B-8124-5662FB6D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8A9D-612D-4C83-9155-46F799A7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1A676-9B6C-4777-828B-EE91166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001B4-2611-48B7-949A-07ED0A8A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02A3-BBC4-4EC7-8ECC-14F6D822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0095-0466-405C-A459-7F77F9E6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C8ED5-7CD6-40C9-AB36-9587AE4BB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8D5F5-EAC6-4010-A431-5B6242DB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E1A8D-3446-4BCF-BEFE-024D94E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0A09-8707-4214-88CB-1EEB5878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06FA-BCA6-4CD4-86F4-7836EE26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53C98-21CC-4055-B1D9-FE91C166A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138E6-DAB2-4B7F-9398-FB7AC17C7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8514F-F279-4A58-88CC-623811FD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F342-2B8E-41AF-AE9F-D7677EDF6A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9D4DF-660B-4FD0-97F2-89A10EF7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C07C-6428-4C4B-B361-C0963650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42519-EAB1-49A1-A475-17BA19BC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57FB-47F7-4614-820A-350BE786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D4E25-5D2F-4B94-A335-DFF4F3D44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F342-2B8E-41AF-AE9F-D7677EDF6AF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87B9-989F-4BBD-909B-2BCFC0DFB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4900-CA79-4DC0-A4EF-2C0433ABD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A4BD-EEED-4D48-8496-F0E52E6D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8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AA9C6D-73CA-4075-BF00-4D46FF48D6F9}"/>
              </a:ext>
            </a:extLst>
          </p:cNvPr>
          <p:cNvSpPr/>
          <p:nvPr/>
        </p:nvSpPr>
        <p:spPr>
          <a:xfrm>
            <a:off x="3598877" y="2088859"/>
            <a:ext cx="127512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280A8-8527-41A5-B4AA-0E9851266588}"/>
              </a:ext>
            </a:extLst>
          </p:cNvPr>
          <p:cNvSpPr/>
          <p:nvPr/>
        </p:nvSpPr>
        <p:spPr>
          <a:xfrm>
            <a:off x="6042868" y="2088857"/>
            <a:ext cx="127512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Kali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C704878-7C2C-4A44-BD6D-ADAD86DF709C}"/>
              </a:ext>
            </a:extLst>
          </p:cNvPr>
          <p:cNvSpPr/>
          <p:nvPr/>
        </p:nvSpPr>
        <p:spPr>
          <a:xfrm>
            <a:off x="3829574" y="855677"/>
            <a:ext cx="813732" cy="4781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BEFFFD-9992-44C7-85C1-406B14FAA59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874004" y="2390861"/>
            <a:ext cx="116886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37CAB6-3FB6-45FE-A5FB-2DF97B4A01E7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H="1" flipV="1">
            <a:off x="4236440" y="1333340"/>
            <a:ext cx="1" cy="7555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10E33D-D532-4EF3-9065-84C0A12E722D}"/>
              </a:ext>
            </a:extLst>
          </p:cNvPr>
          <p:cNvSpPr txBox="1"/>
          <p:nvPr/>
        </p:nvSpPr>
        <p:spPr>
          <a:xfrm>
            <a:off x="4986636" y="2149970"/>
            <a:ext cx="95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192.168.65.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43882-B546-46FE-B578-0AEFC015BD3C}"/>
              </a:ext>
            </a:extLst>
          </p:cNvPr>
          <p:cNvSpPr txBox="1"/>
          <p:nvPr/>
        </p:nvSpPr>
        <p:spPr>
          <a:xfrm>
            <a:off x="5047372" y="1928456"/>
            <a:ext cx="95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Host 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F4960-66D2-49E6-ACF5-7970771000F9}"/>
              </a:ext>
            </a:extLst>
          </p:cNvPr>
          <p:cNvSpPr txBox="1"/>
          <p:nvPr/>
        </p:nvSpPr>
        <p:spPr>
          <a:xfrm>
            <a:off x="4781725" y="2415867"/>
            <a:ext cx="50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.132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F37EC-A34E-4AB1-B144-B379ABFCBFE3}"/>
              </a:ext>
            </a:extLst>
          </p:cNvPr>
          <p:cNvSpPr txBox="1"/>
          <p:nvPr/>
        </p:nvSpPr>
        <p:spPr>
          <a:xfrm>
            <a:off x="5631808" y="2403364"/>
            <a:ext cx="50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.129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40EB7-443D-4640-9E83-64BBB5130BB0}"/>
              </a:ext>
            </a:extLst>
          </p:cNvPr>
          <p:cNvSpPr txBox="1"/>
          <p:nvPr/>
        </p:nvSpPr>
        <p:spPr>
          <a:xfrm>
            <a:off x="3775046" y="1434100"/>
            <a:ext cx="49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E3789-F239-485B-A830-C88F9DE29CA7}"/>
              </a:ext>
            </a:extLst>
          </p:cNvPr>
          <p:cNvSpPr txBox="1"/>
          <p:nvPr/>
        </p:nvSpPr>
        <p:spPr>
          <a:xfrm>
            <a:off x="3126292" y="1778048"/>
            <a:ext cx="1163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192.168.65.143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E963B9-C305-4882-AECC-941FCFB8850E}"/>
              </a:ext>
            </a:extLst>
          </p:cNvPr>
          <p:cNvSpPr/>
          <p:nvPr/>
        </p:nvSpPr>
        <p:spPr>
          <a:xfrm>
            <a:off x="3598877" y="4819895"/>
            <a:ext cx="127512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9DAE5D-9731-49F5-BEE3-EC55E8271F1C}"/>
              </a:ext>
            </a:extLst>
          </p:cNvPr>
          <p:cNvSpPr/>
          <p:nvPr/>
        </p:nvSpPr>
        <p:spPr>
          <a:xfrm>
            <a:off x="6042868" y="4819893"/>
            <a:ext cx="127512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Kali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1869BB8D-2C1F-49BA-8BA7-F7B7B90F95AA}"/>
              </a:ext>
            </a:extLst>
          </p:cNvPr>
          <p:cNvSpPr/>
          <p:nvPr/>
        </p:nvSpPr>
        <p:spPr>
          <a:xfrm>
            <a:off x="3829574" y="3586713"/>
            <a:ext cx="813732" cy="4781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EE8157-27B9-4569-A364-7566350B38D4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4874004" y="5121897"/>
            <a:ext cx="116886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168400-358B-413B-996A-DB548CF69135}"/>
              </a:ext>
            </a:extLst>
          </p:cNvPr>
          <p:cNvCxnSpPr>
            <a:cxnSpLocks/>
            <a:stCxn id="30" idx="0"/>
            <a:endCxn id="32" idx="1"/>
          </p:cNvCxnSpPr>
          <p:nvPr/>
        </p:nvCxnSpPr>
        <p:spPr>
          <a:xfrm flipH="1" flipV="1">
            <a:off x="4236440" y="4064376"/>
            <a:ext cx="1" cy="7555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A6FBCC-183E-4412-82C3-1EC8B5AD5254}"/>
              </a:ext>
            </a:extLst>
          </p:cNvPr>
          <p:cNvSpPr txBox="1"/>
          <p:nvPr/>
        </p:nvSpPr>
        <p:spPr>
          <a:xfrm>
            <a:off x="5033395" y="4844897"/>
            <a:ext cx="95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Host only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727DE8-76DC-4F95-9082-5FA37D6B45DD}"/>
              </a:ext>
            </a:extLst>
          </p:cNvPr>
          <p:cNvSpPr txBox="1"/>
          <p:nvPr/>
        </p:nvSpPr>
        <p:spPr>
          <a:xfrm>
            <a:off x="3820594" y="4542548"/>
            <a:ext cx="49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F56F95-CFCB-46CD-B3D9-9808D40D9700}"/>
              </a:ext>
            </a:extLst>
          </p:cNvPr>
          <p:cNvSpPr txBox="1"/>
          <p:nvPr/>
        </p:nvSpPr>
        <p:spPr>
          <a:xfrm>
            <a:off x="5023015" y="5146899"/>
            <a:ext cx="95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SSH tunnel</a:t>
            </a:r>
          </a:p>
        </p:txBody>
      </p:sp>
    </p:spTree>
    <p:extLst>
      <p:ext uri="{BB962C8B-B14F-4D97-AF65-F5344CB8AC3E}">
        <p14:creationId xmlns:p14="http://schemas.microsoft.com/office/powerpoint/2010/main" val="141970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DA3AD5-C83A-A224-5371-DC24794E301A}"/>
              </a:ext>
            </a:extLst>
          </p:cNvPr>
          <p:cNvSpPr/>
          <p:nvPr/>
        </p:nvSpPr>
        <p:spPr>
          <a:xfrm>
            <a:off x="3598877" y="4819895"/>
            <a:ext cx="127512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SSH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871B5-F9EF-7B2B-86E7-EA1B11536298}"/>
              </a:ext>
            </a:extLst>
          </p:cNvPr>
          <p:cNvSpPr/>
          <p:nvPr/>
        </p:nvSpPr>
        <p:spPr>
          <a:xfrm>
            <a:off x="6042868" y="4819893"/>
            <a:ext cx="1275127" cy="6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Machine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2897398-7D46-80FA-AFED-47A462D2E9CB}"/>
              </a:ext>
            </a:extLst>
          </p:cNvPr>
          <p:cNvSpPr/>
          <p:nvPr/>
        </p:nvSpPr>
        <p:spPr>
          <a:xfrm>
            <a:off x="3422469" y="3429000"/>
            <a:ext cx="1682231" cy="6358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F26B28-147B-D18C-D1B1-281F24AA856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874004" y="5121897"/>
            <a:ext cx="1168864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25E450-3304-BC61-4B36-389A88FD4597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4236441" y="4064208"/>
            <a:ext cx="27144" cy="755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4DE31F-678A-A15A-4785-8C1BB68810AD}"/>
              </a:ext>
            </a:extLst>
          </p:cNvPr>
          <p:cNvSpPr txBox="1"/>
          <p:nvPr/>
        </p:nvSpPr>
        <p:spPr>
          <a:xfrm>
            <a:off x="4980263" y="4819547"/>
            <a:ext cx="956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SSH tunnel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0F77E-7CA9-8847-A326-339AAFC56023}"/>
              </a:ext>
            </a:extLst>
          </p:cNvPr>
          <p:cNvSpPr txBox="1"/>
          <p:nvPr/>
        </p:nvSpPr>
        <p:spPr>
          <a:xfrm>
            <a:off x="3293668" y="4357882"/>
            <a:ext cx="95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SSH Server’s IP address</a:t>
            </a:r>
          </a:p>
        </p:txBody>
      </p:sp>
    </p:spTree>
    <p:extLst>
      <p:ext uri="{BB962C8B-B14F-4D97-AF65-F5344CB8AC3E}">
        <p14:creationId xmlns:p14="http://schemas.microsoft.com/office/powerpoint/2010/main" val="63536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30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6</cp:revision>
  <dcterms:created xsi:type="dcterms:W3CDTF">2019-01-25T14:04:53Z</dcterms:created>
  <dcterms:modified xsi:type="dcterms:W3CDTF">2023-04-18T12:55:32Z</dcterms:modified>
</cp:coreProperties>
</file>