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BA98B-49EB-4E1C-8B0E-9EC88B2A0607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43DF7-795B-4856-A424-70D0B0918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126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BA98B-49EB-4E1C-8B0E-9EC88B2A0607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43DF7-795B-4856-A424-70D0B0918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799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BA98B-49EB-4E1C-8B0E-9EC88B2A0607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43DF7-795B-4856-A424-70D0B0918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06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BA98B-49EB-4E1C-8B0E-9EC88B2A0607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43DF7-795B-4856-A424-70D0B0918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077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BA98B-49EB-4E1C-8B0E-9EC88B2A0607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43DF7-795B-4856-A424-70D0B0918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913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BA98B-49EB-4E1C-8B0E-9EC88B2A0607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43DF7-795B-4856-A424-70D0B0918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012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BA98B-49EB-4E1C-8B0E-9EC88B2A0607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43DF7-795B-4856-A424-70D0B0918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479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BA98B-49EB-4E1C-8B0E-9EC88B2A0607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43DF7-795B-4856-A424-70D0B0918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211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BA98B-49EB-4E1C-8B0E-9EC88B2A0607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43DF7-795B-4856-A424-70D0B0918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988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BA98B-49EB-4E1C-8B0E-9EC88B2A0607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43DF7-795B-4856-A424-70D0B0918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714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BA98B-49EB-4E1C-8B0E-9EC88B2A0607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43DF7-795B-4856-A424-70D0B0918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5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7BA98B-49EB-4E1C-8B0E-9EC88B2A0607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F43DF7-795B-4856-A424-70D0B0918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172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470634" y="2255940"/>
            <a:ext cx="2032065" cy="3406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Src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Dst</a:t>
            </a:r>
            <a:r>
              <a:rPr lang="en-US" dirty="0">
                <a:solidFill>
                  <a:schemeClr val="tx1"/>
                </a:solidFill>
              </a:rPr>
              <a:t> Port</a:t>
            </a:r>
          </a:p>
        </p:txBody>
      </p:sp>
      <p:sp>
        <p:nvSpPr>
          <p:cNvPr id="5" name="Rectangle 4"/>
          <p:cNvSpPr/>
          <p:nvPr/>
        </p:nvSpPr>
        <p:spPr>
          <a:xfrm>
            <a:off x="3284483" y="2255939"/>
            <a:ext cx="2032065" cy="3406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Src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Dst</a:t>
            </a:r>
            <a:r>
              <a:rPr lang="en-US" dirty="0">
                <a:solidFill>
                  <a:schemeClr val="tx1"/>
                </a:solidFill>
              </a:rPr>
              <a:t> IP </a:t>
            </a:r>
            <a:r>
              <a:rPr lang="en-US" dirty="0" err="1">
                <a:solidFill>
                  <a:schemeClr val="tx1"/>
                </a:solidFill>
              </a:rPr>
              <a:t>Addr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98332" y="2255939"/>
            <a:ext cx="2032065" cy="3406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Src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Dst</a:t>
            </a:r>
            <a:r>
              <a:rPr lang="en-US" dirty="0">
                <a:solidFill>
                  <a:schemeClr val="tx1"/>
                </a:solidFill>
              </a:rPr>
              <a:t> MAC</a:t>
            </a:r>
          </a:p>
        </p:txBody>
      </p:sp>
      <p:sp>
        <p:nvSpPr>
          <p:cNvPr id="7" name="Rectangle 6"/>
          <p:cNvSpPr/>
          <p:nvPr/>
        </p:nvSpPr>
        <p:spPr>
          <a:xfrm>
            <a:off x="7656785" y="2255939"/>
            <a:ext cx="2032065" cy="3406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632" y="2227278"/>
            <a:ext cx="102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Address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355427" y="1734207"/>
            <a:ext cx="1533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3:  Network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649310" y="1734207"/>
            <a:ext cx="1533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4:  Transport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656785" y="1734207"/>
            <a:ext cx="1533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7:  Application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56EB1D7-B1B3-47AF-AA91-92E28D94219B}"/>
              </a:ext>
            </a:extLst>
          </p:cNvPr>
          <p:cNvSpPr txBox="1"/>
          <p:nvPr/>
        </p:nvSpPr>
        <p:spPr>
          <a:xfrm>
            <a:off x="1098332" y="1734207"/>
            <a:ext cx="1623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2:  Data Link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FD2890-252A-4DA6-B837-E521630079DF}"/>
              </a:ext>
            </a:extLst>
          </p:cNvPr>
          <p:cNvSpPr txBox="1"/>
          <p:nvPr/>
        </p:nvSpPr>
        <p:spPr>
          <a:xfrm>
            <a:off x="143430" y="1734207"/>
            <a:ext cx="888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Layer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E3E956-CBF2-4FB8-A0B9-BCD1F6DB1F75}"/>
              </a:ext>
            </a:extLst>
          </p:cNvPr>
          <p:cNvSpPr/>
          <p:nvPr/>
        </p:nvSpPr>
        <p:spPr>
          <a:xfrm>
            <a:off x="5470634" y="2795607"/>
            <a:ext cx="2032065" cy="3406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64B5841-7865-4F84-A778-46EAD8B7ADB8}"/>
              </a:ext>
            </a:extLst>
          </p:cNvPr>
          <p:cNvSpPr/>
          <p:nvPr/>
        </p:nvSpPr>
        <p:spPr>
          <a:xfrm>
            <a:off x="3284483" y="2795606"/>
            <a:ext cx="2032065" cy="3406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5BBE39E-3915-4FE2-A3CC-AD1DC45B2D70}"/>
              </a:ext>
            </a:extLst>
          </p:cNvPr>
          <p:cNvSpPr/>
          <p:nvPr/>
        </p:nvSpPr>
        <p:spPr>
          <a:xfrm>
            <a:off x="1098332" y="2795606"/>
            <a:ext cx="2032065" cy="3406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6846736-78B0-4C6A-AFE4-F682B097263E}"/>
              </a:ext>
            </a:extLst>
          </p:cNvPr>
          <p:cNvSpPr/>
          <p:nvPr/>
        </p:nvSpPr>
        <p:spPr>
          <a:xfrm>
            <a:off x="7656785" y="2795606"/>
            <a:ext cx="2032065" cy="3406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6BD4DD3-58F1-4D28-923B-031E6E547DF6}"/>
              </a:ext>
            </a:extLst>
          </p:cNvPr>
          <p:cNvSpPr/>
          <p:nvPr/>
        </p:nvSpPr>
        <p:spPr>
          <a:xfrm>
            <a:off x="5470634" y="3381052"/>
            <a:ext cx="2032065" cy="3406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CE2EB10-DC1D-43CF-A905-A9D3F9472D23}"/>
              </a:ext>
            </a:extLst>
          </p:cNvPr>
          <p:cNvSpPr/>
          <p:nvPr/>
        </p:nvSpPr>
        <p:spPr>
          <a:xfrm>
            <a:off x="3284483" y="3381051"/>
            <a:ext cx="2032065" cy="3406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8B3A20F-F8A7-40BA-881C-53F2A570209B}"/>
              </a:ext>
            </a:extLst>
          </p:cNvPr>
          <p:cNvSpPr/>
          <p:nvPr/>
        </p:nvSpPr>
        <p:spPr>
          <a:xfrm>
            <a:off x="1098332" y="3381051"/>
            <a:ext cx="2032065" cy="3406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197164A-B7E5-49CD-8DE6-D5A2D949FADB}"/>
              </a:ext>
            </a:extLst>
          </p:cNvPr>
          <p:cNvSpPr/>
          <p:nvPr/>
        </p:nvSpPr>
        <p:spPr>
          <a:xfrm>
            <a:off x="7656785" y="3381051"/>
            <a:ext cx="2032065" cy="3406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E7DAAD9-8CF0-4D11-B1C3-6E886878BDF6}"/>
              </a:ext>
            </a:extLst>
          </p:cNvPr>
          <p:cNvSpPr txBox="1"/>
          <p:nvPr/>
        </p:nvSpPr>
        <p:spPr>
          <a:xfrm>
            <a:off x="143430" y="2889792"/>
            <a:ext cx="1021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Your PDU</a:t>
            </a:r>
          </a:p>
        </p:txBody>
      </p:sp>
    </p:spTree>
    <p:extLst>
      <p:ext uri="{BB962C8B-B14F-4D97-AF65-F5344CB8AC3E}">
        <p14:creationId xmlns:p14="http://schemas.microsoft.com/office/powerpoint/2010/main" val="17076967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31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York</dc:creator>
  <cp:lastModifiedBy>John York</cp:lastModifiedBy>
  <cp:revision>4</cp:revision>
  <dcterms:created xsi:type="dcterms:W3CDTF">2017-08-12T20:46:49Z</dcterms:created>
  <dcterms:modified xsi:type="dcterms:W3CDTF">2018-09-25T18:00:25Z</dcterms:modified>
</cp:coreProperties>
</file>