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4946-EE49-4A1F-91E2-734B75DE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BF89-9866-4910-968D-859A1FA91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4AE9-1A23-4D1D-B9A6-D7B353F3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E3DB-53D2-4009-8D29-8FFB7C9B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4229D-5157-4FDE-91BD-98E98CCC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E372-0B89-4DC8-B01C-585A4F80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0BB53-A6C0-4AD6-B845-C04063FE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F63A-8903-46B8-8D52-DDA865B0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6AB5-7BE1-4933-B30B-F8DB6E28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2937-7666-42F3-B900-FEFEEC4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53C95-5AEA-4BA2-BE95-991F44A2A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55612-6AE1-4987-BCC4-756C5379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5403-346E-4837-8349-41C22B0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2642-E717-4754-BB56-833AD78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2D63-108D-48A8-A4F6-DF2DBAAF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057-A806-4CEB-A1CD-87F4399F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3D3A-2355-4B02-8670-91BE7E8D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1DA8-D053-4EC3-8892-C608C37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DE01-F38C-4A1D-A32B-D913600D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52F8-8316-47C8-931B-789E0741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1831-7088-4378-ACA0-97E146B9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E71B-2B55-475C-933E-ED50803C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4F65-AB90-45C4-B372-AB889095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D657-A57D-41C6-A362-616B7B01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E2F3-C515-45CE-8D8C-D2C49B73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7999-2E1B-4DF5-AAAF-4535CF60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D709-F46A-4DD3-81DB-FF45AB86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4F7D-5BA7-483A-9A53-5B452616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0E83-92CA-4F50-8149-9141BF29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B453-0BE7-4E4C-BD5F-347D40F1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9AC5-C2DD-43B1-BE5B-1B59F2C4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81BC-5EDB-4EA8-A59F-CAABD7A5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A158-56E5-4657-8D2F-EA0F19ED6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8826-E7C3-4147-99FB-75F08770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9CC30-796E-4146-B8DB-79CB0F99A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53EBC-1F49-43B8-B595-09A09D77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EA877-D2B7-45C7-A996-0212A444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8E6FD-CE86-49FD-A78F-622531ED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20F43-F98C-4965-94F4-33845B2E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93F2-459E-4A15-8E35-C84C021A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3B990-DEB5-406B-81F6-FA403B20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FFB9C-FDA9-498D-9183-ACC1328D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56CDE-6FC1-4FE8-AFFA-0520A7F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66B0C-D713-4758-AC3C-ECA8266D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0022-84C3-4AF4-A5C4-F10FB60A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6A1C-B97B-4233-87CA-981DBF0C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C5A3-C70A-41B0-85F9-8F80D0FE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DA5-E899-4BD1-A47E-399A4767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16DC-FA82-4D3E-B47B-A7EC1A45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8DF5-CE92-4919-A70E-A4916858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7685-2711-432D-ABCB-95A9CC87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F0CCB-D20B-4468-8BF8-ACF12264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A261-2B53-47F0-AE4B-1CA4B9D9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8CDB9-C539-4974-859A-705CA5B67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8721-D81E-4EAB-977D-8BCF9095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D690C-5265-4DEB-AF8A-9AEDBB6D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F3DF-CDE9-4A53-87E8-823AD857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C7B8-257F-40EA-AC74-7C3BEED5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DD698-178F-47EB-BD93-AF1DA3F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2F8E-2F34-4DF8-97C4-2CD30947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1858-0414-4685-B729-70DC537A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5447-C6B8-44AB-B89B-28C579C3EB2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AC01-566D-4EF7-A27B-6CE0E8FA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C9AE-D5B8-4F07-BEEF-892449C6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E60-5199-45B0-A2A1-791271C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5B110233-91CD-4490-BB25-0E0C92A3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04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A468D-31B4-4513-9787-3635197E798A}"/>
              </a:ext>
            </a:extLst>
          </p:cNvPr>
          <p:cNvSpPr txBox="1"/>
          <p:nvPr/>
        </p:nvSpPr>
        <p:spPr>
          <a:xfrm>
            <a:off x="2994868" y="1107347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Discover</a:t>
            </a:r>
          </a:p>
          <a:p>
            <a:r>
              <a:rPr lang="en-US" sz="1200" dirty="0"/>
              <a:t>I need an address</a:t>
            </a:r>
          </a:p>
          <a:p>
            <a:r>
              <a:rPr lang="en-US" sz="1200" dirty="0"/>
              <a:t>Is there a DHCP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C8D3-2DB3-4290-9088-45606E7FF3A6}"/>
              </a:ext>
            </a:extLst>
          </p:cNvPr>
          <p:cNvSpPr txBox="1"/>
          <p:nvPr/>
        </p:nvSpPr>
        <p:spPr>
          <a:xfrm>
            <a:off x="7685713" y="2131075"/>
            <a:ext cx="22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Offer</a:t>
            </a:r>
          </a:p>
          <a:p>
            <a:r>
              <a:rPr lang="en-US" sz="1200" dirty="0"/>
              <a:t>I’m here.  Here’s an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02EE9-BD37-4E22-8677-C2542FF31309}"/>
              </a:ext>
            </a:extLst>
          </p:cNvPr>
          <p:cNvSpPr txBox="1"/>
          <p:nvPr/>
        </p:nvSpPr>
        <p:spPr>
          <a:xfrm>
            <a:off x="3378666" y="3953230"/>
            <a:ext cx="22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  <a:p>
            <a:r>
              <a:rPr lang="en-US" sz="1200" dirty="0"/>
              <a:t>Cool, I’ll take 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05D5B-5ED1-442B-8350-8B9E89697FB7}"/>
              </a:ext>
            </a:extLst>
          </p:cNvPr>
          <p:cNvSpPr txBox="1"/>
          <p:nvPr/>
        </p:nvSpPr>
        <p:spPr>
          <a:xfrm>
            <a:off x="7876564" y="5573703"/>
            <a:ext cx="225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Acknowledge</a:t>
            </a:r>
          </a:p>
          <a:p>
            <a:r>
              <a:rPr lang="en-US" sz="1200"/>
              <a:t>You got it!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45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2</cp:revision>
  <dcterms:created xsi:type="dcterms:W3CDTF">2020-09-10T11:39:31Z</dcterms:created>
  <dcterms:modified xsi:type="dcterms:W3CDTF">2020-09-10T14:11:38Z</dcterms:modified>
</cp:coreProperties>
</file>