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0E93-C3EB-4687-84A9-1DC23FA4C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21D4C-5842-4516-8A28-1C565604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8B79-37EE-4D5E-B07D-54C11E7B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A5D-2B6C-4670-8339-D0E850C929DE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DF568-349B-4CF0-8F73-DEBA4D66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2788D-5614-445F-B237-77E3FC45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0760-E1B3-41C1-953C-A5891F67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8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F94A-0745-4CEA-B436-70DD1001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E17C2-1805-4044-9701-9AA7F248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69E3-0F35-4140-89AC-EC472D2B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A5D-2B6C-4670-8339-D0E850C929DE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513DA-BD54-4B8D-86F6-5A4E1C03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083F-21E0-4CC0-9514-5BAA6214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0760-E1B3-41C1-953C-A5891F67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0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F1713-EE30-4D88-B586-9286892FA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814CE-DA11-4319-82A6-40143D95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3B23-D894-441F-B1CB-62469EC0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A5D-2B6C-4670-8339-D0E850C929DE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4283-6E5D-4180-A3D3-73E192D3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A5E79-B85E-432D-97E1-249EA4CA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0760-E1B3-41C1-953C-A5891F67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3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FAD8-7BA0-445E-B4F3-1734528F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0548-9FA4-4056-9DD8-2D884133D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68A5-4C0D-4D81-8DB4-7C0E6FE7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A5D-2B6C-4670-8339-D0E850C929DE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F3385-B5AA-49A1-9080-E8B9F713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7B76-A42B-441C-ABD8-A3E2DC2A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0760-E1B3-41C1-953C-A5891F67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B1E6-1CD0-4AF8-9659-0EEF6764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C700C-1C87-4A13-92BB-CC2F10659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6E1C2-D700-4362-BB44-A3E117D6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A5D-2B6C-4670-8339-D0E850C929DE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B54D3-7455-4524-9F09-AFC2C7F2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77B5C-B167-40E4-9992-EDA1BC75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0760-E1B3-41C1-953C-A5891F67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EB57-D6B6-4825-933B-059CB2C9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A84D-4CC8-4750-A32E-86AF75D3D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95821-F4C7-4766-9B1D-21AC50655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042CB-A4BA-468D-A916-016487F3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A5D-2B6C-4670-8339-D0E850C929DE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D57AB-7DF1-44D1-AA46-D1328DD9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E1BD1-4C2D-4221-885B-6D25E394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0760-E1B3-41C1-953C-A5891F67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7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E6C0-8A9D-4DB6-B8A0-96BC71DC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ADA25-DB33-4EA8-B611-03C27EAF0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D2356-C609-4DF7-A0B8-7A64F592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2FA3F-A62C-4C38-ABBC-082411BD7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EC2F1-330F-499B-A483-C15405A2A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D7A45-F5E5-4F95-9BBC-420A7159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A5D-2B6C-4670-8339-D0E850C929DE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C062E-F208-4B89-A3D6-81DDD479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D467F-8410-4AA1-A48D-795EF89B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0760-E1B3-41C1-953C-A5891F67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8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5540-C835-4F1B-BE81-C92D7BDC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11654-704A-43AB-977C-1467D900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A5D-2B6C-4670-8339-D0E850C929DE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94D64-2E23-41C0-B1B3-3DBF583B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684FF-5A35-4CE2-AAAE-4487E43E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0760-E1B3-41C1-953C-A5891F67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3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151B1-7A81-46DD-B91D-F30C1629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A5D-2B6C-4670-8339-D0E850C929DE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DFA21-79E0-4275-94AA-215F4046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2D7D4-0F2E-4141-AE2D-46FDE4F5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0760-E1B3-41C1-953C-A5891F67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0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6D14C-E401-46FD-9398-869B7A14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E8A2-BCB5-43E0-BA2B-1BFFCC63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0C266-C1C3-4508-8B3C-A64C284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410AB-5542-4726-ABC2-6D5B1598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A5D-2B6C-4670-8339-D0E850C929DE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FC3BF-FF6D-4AF5-A0EC-61B0D301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D7C02-6AA0-4468-A3FC-96EEC44F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0760-E1B3-41C1-953C-A5891F67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E724-3C98-46DE-8279-E0931449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FCCD8-2E04-49BE-B945-E3FD540B4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67B16-FEA5-42F0-821F-3C8E066A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CF3C9-510C-453A-83F0-36ACC8FD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0A5D-2B6C-4670-8339-D0E850C929DE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CF7D-220A-433C-A6EA-ED65C54B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E94D8-9BC3-4310-A75F-5213E13E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0760-E1B3-41C1-953C-A5891F67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7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E2599-0072-42B6-92C3-C3716C47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5BED-70FD-467F-95E9-2DB6117B5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A8CE-A46F-4204-A9BB-C325298E8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0A5D-2B6C-4670-8339-D0E850C929DE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AAB3-4316-483F-9F16-75739DE98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50B29-EFCD-4394-A9D6-DF9B35E01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0760-E1B3-41C1-953C-A5891F671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5D49C9-80A0-4A3E-86D7-FF11E3B2D1D1}"/>
              </a:ext>
            </a:extLst>
          </p:cNvPr>
          <p:cNvSpPr/>
          <p:nvPr/>
        </p:nvSpPr>
        <p:spPr>
          <a:xfrm>
            <a:off x="1049867" y="2133600"/>
            <a:ext cx="6096000" cy="1185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A83567-5E26-4ED1-816E-3F3232987D37}"/>
              </a:ext>
            </a:extLst>
          </p:cNvPr>
          <p:cNvSpPr/>
          <p:nvPr/>
        </p:nvSpPr>
        <p:spPr>
          <a:xfrm>
            <a:off x="1049867" y="2133600"/>
            <a:ext cx="2043289" cy="1185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2CE013-1DD6-48F3-ACE9-8D2791D31311}"/>
              </a:ext>
            </a:extLst>
          </p:cNvPr>
          <p:cNvSpPr/>
          <p:nvPr/>
        </p:nvSpPr>
        <p:spPr>
          <a:xfrm>
            <a:off x="3093156" y="2133600"/>
            <a:ext cx="1873956" cy="118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450C7-075B-4F93-BF4B-3CE20B0154A7}"/>
              </a:ext>
            </a:extLst>
          </p:cNvPr>
          <p:cNvSpPr/>
          <p:nvPr/>
        </p:nvSpPr>
        <p:spPr>
          <a:xfrm>
            <a:off x="4967112" y="2148089"/>
            <a:ext cx="1862666" cy="118533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0779E-A4FB-4646-AC96-7770F7019CE7}"/>
              </a:ext>
            </a:extLst>
          </p:cNvPr>
          <p:cNvSpPr txBox="1"/>
          <p:nvPr/>
        </p:nvSpPr>
        <p:spPr>
          <a:xfrm>
            <a:off x="1603024" y="3606801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vlan</a:t>
            </a:r>
            <a:r>
              <a:rPr lang="en-US" dirty="0"/>
              <a:t>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7FAF7-559F-4C68-B910-E99F562E7FFA}"/>
              </a:ext>
            </a:extLst>
          </p:cNvPr>
          <p:cNvSpPr txBox="1"/>
          <p:nvPr/>
        </p:nvSpPr>
        <p:spPr>
          <a:xfrm>
            <a:off x="5503336" y="3606801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vlan</a:t>
            </a:r>
            <a:r>
              <a:rPr lang="en-US" dirty="0"/>
              <a:t> 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85170-F980-4DB5-9F57-00775283EB89}"/>
              </a:ext>
            </a:extLst>
          </p:cNvPr>
          <p:cNvSpPr txBox="1"/>
          <p:nvPr/>
        </p:nvSpPr>
        <p:spPr>
          <a:xfrm>
            <a:off x="3476979" y="3606801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vlan</a:t>
            </a:r>
            <a:r>
              <a:rPr lang="en-US" dirty="0"/>
              <a:t> 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DE9AE-4C93-4FFF-94A6-6A2185B586EB}"/>
              </a:ext>
            </a:extLst>
          </p:cNvPr>
          <p:cNvSpPr txBox="1"/>
          <p:nvPr/>
        </p:nvSpPr>
        <p:spPr>
          <a:xfrm>
            <a:off x="2432758" y="4249511"/>
            <a:ext cx="391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switchport access </a:t>
            </a:r>
            <a:r>
              <a:rPr lang="en-US" dirty="0" err="1"/>
              <a:t>vlan</a:t>
            </a:r>
            <a:r>
              <a:rPr lang="en-US" dirty="0"/>
              <a:t> 10 (or 20 or 30)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902EE0-928C-4C59-B16E-F66B2CC51D51}"/>
              </a:ext>
            </a:extLst>
          </p:cNvPr>
          <p:cNvCxnSpPr>
            <a:cxnSpLocks/>
          </p:cNvCxnSpPr>
          <p:nvPr/>
        </p:nvCxnSpPr>
        <p:spPr>
          <a:xfrm>
            <a:off x="7140222" y="2641601"/>
            <a:ext cx="219569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29AB42-682E-4C03-8151-6B0AA381F193}"/>
              </a:ext>
            </a:extLst>
          </p:cNvPr>
          <p:cNvCxnSpPr>
            <a:stCxn id="4" idx="3"/>
          </p:cNvCxnSpPr>
          <p:nvPr/>
        </p:nvCxnSpPr>
        <p:spPr>
          <a:xfrm>
            <a:off x="7145867" y="2726267"/>
            <a:ext cx="2190045" cy="144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FE7757-4882-40C8-9DDD-79E11B92C11D}"/>
              </a:ext>
            </a:extLst>
          </p:cNvPr>
          <p:cNvCxnSpPr/>
          <p:nvPr/>
        </p:nvCxnSpPr>
        <p:spPr>
          <a:xfrm>
            <a:off x="7140222" y="2828712"/>
            <a:ext cx="219569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C6451C-4708-4391-825A-1C91CFD3B697}"/>
              </a:ext>
            </a:extLst>
          </p:cNvPr>
          <p:cNvSpPr txBox="1"/>
          <p:nvPr/>
        </p:nvSpPr>
        <p:spPr>
          <a:xfrm>
            <a:off x="7233357" y="2097713"/>
            <a:ext cx="391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vlan</a:t>
            </a:r>
            <a:r>
              <a:rPr lang="en-US" dirty="0"/>
              <a:t> trunk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3A4219-A546-4F23-BBED-43D66677499A}"/>
              </a:ext>
            </a:extLst>
          </p:cNvPr>
          <p:cNvSpPr txBox="1"/>
          <p:nvPr/>
        </p:nvSpPr>
        <p:spPr>
          <a:xfrm>
            <a:off x="7233357" y="2927866"/>
            <a:ext cx="391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switchport trunk encapsulation dot1q</a:t>
            </a:r>
          </a:p>
          <a:p>
            <a:r>
              <a:rPr lang="en-US" dirty="0"/>
              <a:t>switchport mode trunk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F2B0CA-FACB-4663-99A6-977F0429514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71512" y="3318934"/>
            <a:ext cx="0" cy="25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462E3-CCF8-4787-966F-4AA753ED528B}"/>
              </a:ext>
            </a:extLst>
          </p:cNvPr>
          <p:cNvCxnSpPr>
            <a:cxnSpLocks/>
          </p:cNvCxnSpPr>
          <p:nvPr/>
        </p:nvCxnSpPr>
        <p:spPr>
          <a:xfrm>
            <a:off x="5937957" y="3351538"/>
            <a:ext cx="0" cy="25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9DF579-59AE-4419-B961-44F674542131}"/>
              </a:ext>
            </a:extLst>
          </p:cNvPr>
          <p:cNvCxnSpPr>
            <a:cxnSpLocks/>
          </p:cNvCxnSpPr>
          <p:nvPr/>
        </p:nvCxnSpPr>
        <p:spPr>
          <a:xfrm>
            <a:off x="3877734" y="3343702"/>
            <a:ext cx="0" cy="25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50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2</cp:revision>
  <dcterms:created xsi:type="dcterms:W3CDTF">2020-11-23T13:25:02Z</dcterms:created>
  <dcterms:modified xsi:type="dcterms:W3CDTF">2020-11-23T13:36:14Z</dcterms:modified>
</cp:coreProperties>
</file>