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3CD2-2536-41AF-935C-EE99CEA63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75A54-3568-4349-8699-9580A63B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A24-10ED-40CD-A6E4-4C8E4051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FB08-F448-45E7-906D-7F6A44CA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BEF2-C460-4A1A-9822-5B852505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8C7E-4825-4BE5-89CD-EFE4993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CAD42-9E65-4CBE-936F-07C25029E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69752-60DD-4F54-94E2-1E3A93BA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E555-8F72-4786-8F8C-073D8F70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BE137-46F8-4979-8844-01C3C428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A711E-D09C-4D3E-82CB-2F771CC2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EB445-CB0F-4D2B-B064-6D361B8D2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16C6-5E5C-4956-9F03-DC9FFA1A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6DB4-773E-40E4-BA5C-3707B316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20DF-55C1-4F3A-919D-20E7AE47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DA29-D5CC-4B6B-B87A-E48B1B00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01A1-6A51-4565-8977-3A8E38E0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4A34-629C-4BA8-819F-D3BD2DA5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AC99-EB32-4969-B8BE-122D6344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7848-80A6-40AC-9E01-9381C0F8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63C3-809F-4782-B087-F6DF67A4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5E164-092E-4E13-932D-F184B844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33F0-D723-4E8A-A080-5E5904AE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895C-3944-49E7-8A6E-ACCF560B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5033-4B52-45E7-BC2E-D6920E2B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80D8-FC97-448D-B125-1F4C0A03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0A40-9E71-4FAA-BF6E-20CA4E3B7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DB774-7B76-4797-A38F-6B0274EB0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4D337-8C60-4ADC-835A-D83D8D0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83199-C1D8-4C95-B00F-75FB8E55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F886E-7B20-433A-A125-46B8E74B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B7AD-0D8B-4587-9F38-B825E9D0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9DAB-F23F-46AB-9E9D-B8525A24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780B-79D9-419C-9109-A4182DD1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C0C32-3E7C-4139-ACBD-E88483F60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ACD33-2DF4-4A45-A2FE-640F1842F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2BC9C-1802-4615-BD05-7E946653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A67E2-569C-4BA6-BABE-18EFD7FF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615-2075-49D0-A46D-6A5C1C3E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5BB1-BC5E-4995-A3A7-CCC5817D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77554-8DB7-413A-ACF1-ACDB3137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335E7-C8E8-43CF-840F-73586125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17914-4517-4982-B75E-2326A15D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45B04-E2B9-4D3E-978B-67CCD1C1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D655D-D365-43E8-8137-270B905D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56E94-BDB9-4FC7-847E-FA9E8FCC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E8A-CECB-4229-9475-C7AD5ACE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324C-2077-489E-AD82-CE3F9887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9105-96F8-46C3-90C0-28D29F80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94AB8-51EC-494F-B946-8879B50B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ACC0-5D81-4CC4-A7C3-3363DB1C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82EE-5E07-45B5-AC6F-EF795DFD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633D-D617-4ACD-B37D-7B77788C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823E8-B355-42EF-908D-939845095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F996-8B42-443B-88C8-132DDF9B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7B35-573D-482C-8396-41FC03CE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8E1A-34B8-48E1-A5D9-BC127161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E3180-F983-4403-AE5F-8DADBD3B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4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D95B6-5582-476A-912F-89346A2C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17916-82EA-48CF-9318-F1A06F46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0B0F-52D7-4128-8B9C-7F6A61647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8B79-ED3D-4CF9-AA8C-4AF5AE24531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94A7-322C-4AF9-8D2C-EE9AB08FD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8A1C-413B-4A0A-A2F1-7CB397B2C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30EE7C-C59A-4BD1-9D38-8AD9B68F6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" r="1307"/>
          <a:stretch/>
        </p:blipFill>
        <p:spPr>
          <a:xfrm>
            <a:off x="1557338" y="1106310"/>
            <a:ext cx="5701418" cy="43991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82D0F-D483-43CF-9103-640E1EE0B8B1}"/>
              </a:ext>
            </a:extLst>
          </p:cNvPr>
          <p:cNvSpPr/>
          <p:nvPr/>
        </p:nvSpPr>
        <p:spPr>
          <a:xfrm>
            <a:off x="2419881" y="3257579"/>
            <a:ext cx="1485900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>
                <a:solidFill>
                  <a:srgbClr val="FF0000"/>
                </a:solidFill>
              </a:rPr>
              <a:t>α</a:t>
            </a:r>
            <a:r>
              <a:rPr lang="en-US" sz="5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035D1-11A2-4382-A2FC-9459E858D05A}"/>
              </a:ext>
            </a:extLst>
          </p:cNvPr>
          <p:cNvSpPr/>
          <p:nvPr/>
        </p:nvSpPr>
        <p:spPr>
          <a:xfrm>
            <a:off x="1659468" y="4279223"/>
            <a:ext cx="2246314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 = </a:t>
            </a:r>
            <a:r>
              <a:rPr lang="el-GR" sz="5400" dirty="0">
                <a:solidFill>
                  <a:srgbClr val="FF0000"/>
                </a:solidFill>
              </a:rPr>
              <a:t>α</a:t>
            </a:r>
            <a:r>
              <a:rPr lang="en-US" sz="5400" baseline="30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3CC3E-4248-44B3-9C78-E11E90358680}"/>
              </a:ext>
            </a:extLst>
          </p:cNvPr>
          <p:cNvSpPr/>
          <p:nvPr/>
        </p:nvSpPr>
        <p:spPr>
          <a:xfrm>
            <a:off x="4931659" y="4516290"/>
            <a:ext cx="1265941" cy="473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C1EA0-7600-47FC-ADB3-6647401B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949" y="2578277"/>
            <a:ext cx="4790126" cy="27612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B7D13D6-EBE7-4246-AA1D-02AE3BCAE6CC}"/>
              </a:ext>
            </a:extLst>
          </p:cNvPr>
          <p:cNvSpPr/>
          <p:nvPr/>
        </p:nvSpPr>
        <p:spPr>
          <a:xfrm>
            <a:off x="2957513" y="2578276"/>
            <a:ext cx="4790126" cy="60519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DF9BC3-5AA8-432D-8D94-DC180FA261B7}"/>
              </a:ext>
            </a:extLst>
          </p:cNvPr>
          <p:cNvSpPr/>
          <p:nvPr/>
        </p:nvSpPr>
        <p:spPr>
          <a:xfrm>
            <a:off x="2957513" y="3183467"/>
            <a:ext cx="3138487" cy="4741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F2E7C-72ED-474D-BA00-9B9FEB6EB7D4}"/>
              </a:ext>
            </a:extLst>
          </p:cNvPr>
          <p:cNvSpPr/>
          <p:nvPr/>
        </p:nvSpPr>
        <p:spPr>
          <a:xfrm>
            <a:off x="3296355" y="3721823"/>
            <a:ext cx="2494845" cy="474133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079CB-A4F9-4BBF-A429-4087A376E8C6}"/>
              </a:ext>
            </a:extLst>
          </p:cNvPr>
          <p:cNvSpPr/>
          <p:nvPr/>
        </p:nvSpPr>
        <p:spPr>
          <a:xfrm>
            <a:off x="3279333" y="4260179"/>
            <a:ext cx="4178742" cy="47413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35FADF-A6EB-48DB-9B3F-CDEC6DF3231D}"/>
              </a:ext>
            </a:extLst>
          </p:cNvPr>
          <p:cNvSpPr/>
          <p:nvPr/>
        </p:nvSpPr>
        <p:spPr>
          <a:xfrm>
            <a:off x="2667948" y="4798535"/>
            <a:ext cx="4873029" cy="4741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422F8-B207-46AF-BD00-FC7452983965}"/>
              </a:ext>
            </a:extLst>
          </p:cNvPr>
          <p:cNvSpPr txBox="1"/>
          <p:nvPr/>
        </p:nvSpPr>
        <p:spPr>
          <a:xfrm>
            <a:off x="6991439" y="2039160"/>
            <a:ext cx="3228622" cy="6463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Determines what operation we use instead of multiplication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AC4DC-B715-4710-A5C7-DD80A4ABA98F}"/>
              </a:ext>
            </a:extLst>
          </p:cNvPr>
          <p:cNvSpPr txBox="1"/>
          <p:nvPr/>
        </p:nvSpPr>
        <p:spPr>
          <a:xfrm>
            <a:off x="364973" y="3244334"/>
            <a:ext cx="255693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Modulus, same as 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63E2-8D45-4E2A-A8CF-51B9F090CBE1}"/>
              </a:ext>
            </a:extLst>
          </p:cNvPr>
          <p:cNvSpPr txBox="1"/>
          <p:nvPr/>
        </p:nvSpPr>
        <p:spPr>
          <a:xfrm>
            <a:off x="6524802" y="3547012"/>
            <a:ext cx="3228622" cy="646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times to do the operation, same as 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BB420-C41D-4FCA-8E62-ECBB1908AA2B}"/>
              </a:ext>
            </a:extLst>
          </p:cNvPr>
          <p:cNvSpPr txBox="1"/>
          <p:nvPr/>
        </p:nvSpPr>
        <p:spPr>
          <a:xfrm>
            <a:off x="513644" y="4120092"/>
            <a:ext cx="2765689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point, was </a:t>
            </a:r>
            <a:r>
              <a:rPr lang="el-GR" dirty="0"/>
              <a:t>α</a:t>
            </a:r>
            <a:r>
              <a:rPr lang="en-US" dirty="0"/>
              <a:t>, now is a point with two numbers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16408-567A-4717-A2A4-4B9E081A4C34}"/>
              </a:ext>
            </a:extLst>
          </p:cNvPr>
          <p:cNvSpPr txBox="1"/>
          <p:nvPr/>
        </p:nvSpPr>
        <p:spPr>
          <a:xfrm>
            <a:off x="7541019" y="4798535"/>
            <a:ext cx="2984038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Answer, was A, now is a point with two numbers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B18F90-9A1D-4971-8980-7439F6E997DD}"/>
              </a:ext>
            </a:extLst>
          </p:cNvPr>
          <p:cNvCxnSpPr/>
          <p:nvPr/>
        </p:nvCxnSpPr>
        <p:spPr>
          <a:xfrm>
            <a:off x="5791200" y="3958889"/>
            <a:ext cx="73360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C332A-2AF1-4CF1-B8FB-244A93AF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3" y="1212521"/>
            <a:ext cx="5567362" cy="3326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BB168-8A9E-4253-8672-4AD19D144C0A}"/>
              </a:ext>
            </a:extLst>
          </p:cNvPr>
          <p:cNvSpPr/>
          <p:nvPr/>
        </p:nvSpPr>
        <p:spPr>
          <a:xfrm>
            <a:off x="4005792" y="2743229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68F28-305C-49C8-BC6A-AF71A82913AC}"/>
              </a:ext>
            </a:extLst>
          </p:cNvPr>
          <p:cNvSpPr/>
          <p:nvPr/>
        </p:nvSpPr>
        <p:spPr>
          <a:xfrm>
            <a:off x="4005791" y="3371880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28CD3-E1AF-4D34-AF10-ECE73DBB931A}"/>
              </a:ext>
            </a:extLst>
          </p:cNvPr>
          <p:cNvSpPr/>
          <p:nvPr/>
        </p:nvSpPr>
        <p:spPr>
          <a:xfrm>
            <a:off x="6096000" y="3371880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2243D-079B-44EE-B987-6E82F6BC7217}"/>
              </a:ext>
            </a:extLst>
          </p:cNvPr>
          <p:cNvSpPr/>
          <p:nvPr/>
        </p:nvSpPr>
        <p:spPr>
          <a:xfrm>
            <a:off x="3920331" y="4000531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05BC4-9AF1-4EDA-A725-CD7B5FCCF525}"/>
              </a:ext>
            </a:extLst>
          </p:cNvPr>
          <p:cNvSpPr/>
          <p:nvPr/>
        </p:nvSpPr>
        <p:spPr>
          <a:xfrm>
            <a:off x="6095999" y="3944788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763E1B-13CA-4688-8F01-292D68F26DB5}"/>
              </a:ext>
            </a:extLst>
          </p:cNvPr>
          <p:cNvSpPr/>
          <p:nvPr/>
        </p:nvSpPr>
        <p:spPr>
          <a:xfrm>
            <a:off x="2834424" y="3221477"/>
            <a:ext cx="5280875" cy="60519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A6F9C-63D1-4171-9546-1281BB82F814}"/>
              </a:ext>
            </a:extLst>
          </p:cNvPr>
          <p:cNvSpPr txBox="1"/>
          <p:nvPr/>
        </p:nvSpPr>
        <p:spPr>
          <a:xfrm>
            <a:off x="6750577" y="2637440"/>
            <a:ext cx="3522136" cy="6463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and partner pick x and y for P</a:t>
            </a:r>
          </a:p>
          <a:p>
            <a:r>
              <a:rPr lang="en-US" dirty="0"/>
              <a:t>It becomes public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56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2C3D9-D554-4C88-A2CC-63B8E0AE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7" y="1245903"/>
            <a:ext cx="4566707" cy="2728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86A981-2A3A-4537-A449-40574F363C71}"/>
              </a:ext>
            </a:extLst>
          </p:cNvPr>
          <p:cNvSpPr/>
          <p:nvPr/>
        </p:nvSpPr>
        <p:spPr>
          <a:xfrm>
            <a:off x="3981361" y="2538725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D479E-D305-4ECD-9E00-0C7F2BEB292C}"/>
              </a:ext>
            </a:extLst>
          </p:cNvPr>
          <p:cNvSpPr/>
          <p:nvPr/>
        </p:nvSpPr>
        <p:spPr>
          <a:xfrm>
            <a:off x="3981361" y="3061719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BAB27-4A1E-4492-B5F5-235DF8A7A624}"/>
              </a:ext>
            </a:extLst>
          </p:cNvPr>
          <p:cNvSpPr/>
          <p:nvPr/>
        </p:nvSpPr>
        <p:spPr>
          <a:xfrm>
            <a:off x="5699126" y="3044960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C55DD-9362-466D-9892-7A0DCC10CD9A}"/>
              </a:ext>
            </a:extLst>
          </p:cNvPr>
          <p:cNvSpPr/>
          <p:nvPr/>
        </p:nvSpPr>
        <p:spPr>
          <a:xfrm>
            <a:off x="3981361" y="3564068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F2289-487F-4082-BE08-5B44391F70B5}"/>
              </a:ext>
            </a:extLst>
          </p:cNvPr>
          <p:cNvSpPr/>
          <p:nvPr/>
        </p:nvSpPr>
        <p:spPr>
          <a:xfrm>
            <a:off x="5699126" y="3588158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F5EC0-E3A6-4147-90D2-6507F1CBA422}"/>
              </a:ext>
            </a:extLst>
          </p:cNvPr>
          <p:cNvSpPr txBox="1"/>
          <p:nvPr/>
        </p:nvSpPr>
        <p:spPr>
          <a:xfrm>
            <a:off x="4107393" y="700577"/>
            <a:ext cx="159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34B486-36F9-4FEA-A96F-DA681B19D57B}"/>
              </a:ext>
            </a:extLst>
          </p:cNvPr>
          <p:cNvSpPr/>
          <p:nvPr/>
        </p:nvSpPr>
        <p:spPr>
          <a:xfrm>
            <a:off x="2889780" y="2413719"/>
            <a:ext cx="3138487" cy="4741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3301F-8338-47C6-8455-52D5856736BC}"/>
              </a:ext>
            </a:extLst>
          </p:cNvPr>
          <p:cNvSpPr txBox="1"/>
          <p:nvPr/>
        </p:nvSpPr>
        <p:spPr>
          <a:xfrm>
            <a:off x="1004710" y="2474586"/>
            <a:ext cx="1849463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Alice’s private key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AAD1B0-08AC-46AC-8D3C-B8D25D071AA8}"/>
              </a:ext>
            </a:extLst>
          </p:cNvPr>
          <p:cNvSpPr/>
          <p:nvPr/>
        </p:nvSpPr>
        <p:spPr>
          <a:xfrm>
            <a:off x="3063432" y="2914839"/>
            <a:ext cx="4178742" cy="47413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CA385-1BA9-4824-BB73-8FC37E444454}"/>
              </a:ext>
            </a:extLst>
          </p:cNvPr>
          <p:cNvSpPr txBox="1"/>
          <p:nvPr/>
        </p:nvSpPr>
        <p:spPr>
          <a:xfrm>
            <a:off x="7277782" y="2779847"/>
            <a:ext cx="1635150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Bob’s public key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759E2B-883A-4F3C-9DE8-A2E9C0DB35A8}"/>
              </a:ext>
            </a:extLst>
          </p:cNvPr>
          <p:cNvSpPr/>
          <p:nvPr/>
        </p:nvSpPr>
        <p:spPr>
          <a:xfrm>
            <a:off x="2404753" y="3452893"/>
            <a:ext cx="4873029" cy="4741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892C5-3CA5-4C9D-874A-1F51745C6931}"/>
              </a:ext>
            </a:extLst>
          </p:cNvPr>
          <p:cNvSpPr txBox="1"/>
          <p:nvPr/>
        </p:nvSpPr>
        <p:spPr>
          <a:xfrm>
            <a:off x="4107393" y="3927026"/>
            <a:ext cx="2984038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 key; Alice and Bob should get the same answer</a:t>
            </a:r>
          </a:p>
        </p:txBody>
      </p:sp>
    </p:spTree>
    <p:extLst>
      <p:ext uri="{BB962C8B-B14F-4D97-AF65-F5344CB8AC3E}">
        <p14:creationId xmlns:p14="http://schemas.microsoft.com/office/powerpoint/2010/main" val="21748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6EA39-704F-4F4F-9E7F-5A11EC1E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7" y="1245903"/>
            <a:ext cx="4566707" cy="2728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17D323-E896-4AB6-9209-D695043A0E0F}"/>
              </a:ext>
            </a:extLst>
          </p:cNvPr>
          <p:cNvSpPr/>
          <p:nvPr/>
        </p:nvSpPr>
        <p:spPr>
          <a:xfrm>
            <a:off x="3981361" y="2538725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536A3-19E1-4641-AD42-C9D42B5D8D13}"/>
              </a:ext>
            </a:extLst>
          </p:cNvPr>
          <p:cNvSpPr/>
          <p:nvPr/>
        </p:nvSpPr>
        <p:spPr>
          <a:xfrm>
            <a:off x="3981361" y="3061719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3E33F-9E5E-4E8C-BB66-741F1370F606}"/>
              </a:ext>
            </a:extLst>
          </p:cNvPr>
          <p:cNvSpPr/>
          <p:nvPr/>
        </p:nvSpPr>
        <p:spPr>
          <a:xfrm>
            <a:off x="5699126" y="3044960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FC2E0-4F05-4C35-82D9-C0C6A85608CB}"/>
              </a:ext>
            </a:extLst>
          </p:cNvPr>
          <p:cNvSpPr/>
          <p:nvPr/>
        </p:nvSpPr>
        <p:spPr>
          <a:xfrm>
            <a:off x="3981361" y="3564068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1FE94-4285-4C61-942A-D79C60A9D2D1}"/>
              </a:ext>
            </a:extLst>
          </p:cNvPr>
          <p:cNvSpPr/>
          <p:nvPr/>
        </p:nvSpPr>
        <p:spPr>
          <a:xfrm>
            <a:off x="5699126" y="3588158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6B3C4-447F-4E47-B3B6-A647B165995A}"/>
              </a:ext>
            </a:extLst>
          </p:cNvPr>
          <p:cNvSpPr txBox="1"/>
          <p:nvPr/>
        </p:nvSpPr>
        <p:spPr>
          <a:xfrm>
            <a:off x="4107393" y="700577"/>
            <a:ext cx="159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F8C1C-AA4E-4988-97AB-E13C39F0DC91}"/>
              </a:ext>
            </a:extLst>
          </p:cNvPr>
          <p:cNvSpPr/>
          <p:nvPr/>
        </p:nvSpPr>
        <p:spPr>
          <a:xfrm>
            <a:off x="2889780" y="2413719"/>
            <a:ext cx="3138487" cy="4741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3A13-07BC-4623-BF24-043073A00B18}"/>
              </a:ext>
            </a:extLst>
          </p:cNvPr>
          <p:cNvSpPr txBox="1"/>
          <p:nvPr/>
        </p:nvSpPr>
        <p:spPr>
          <a:xfrm>
            <a:off x="1004710" y="2474586"/>
            <a:ext cx="1849463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Bob’s private key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AAFE29-1CF2-4590-92DC-FAF1FCA84FB9}"/>
              </a:ext>
            </a:extLst>
          </p:cNvPr>
          <p:cNvSpPr/>
          <p:nvPr/>
        </p:nvSpPr>
        <p:spPr>
          <a:xfrm>
            <a:off x="3063432" y="2914839"/>
            <a:ext cx="4178742" cy="47413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DAD80-7E17-4D01-9FE9-69B41111C9E8}"/>
              </a:ext>
            </a:extLst>
          </p:cNvPr>
          <p:cNvSpPr txBox="1"/>
          <p:nvPr/>
        </p:nvSpPr>
        <p:spPr>
          <a:xfrm>
            <a:off x="7277782" y="2779847"/>
            <a:ext cx="1635150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5862DA-DA8D-42A6-B114-1FAA2565817B}"/>
              </a:ext>
            </a:extLst>
          </p:cNvPr>
          <p:cNvSpPr/>
          <p:nvPr/>
        </p:nvSpPr>
        <p:spPr>
          <a:xfrm>
            <a:off x="2404753" y="3452893"/>
            <a:ext cx="4873029" cy="4741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0FF13-C659-4392-B6B2-5413DA4D02DB}"/>
              </a:ext>
            </a:extLst>
          </p:cNvPr>
          <p:cNvSpPr txBox="1"/>
          <p:nvPr/>
        </p:nvSpPr>
        <p:spPr>
          <a:xfrm>
            <a:off x="4107393" y="3927026"/>
            <a:ext cx="2984038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 key; Alice and Bob should get the same answer</a:t>
            </a:r>
          </a:p>
        </p:txBody>
      </p:sp>
    </p:spTree>
    <p:extLst>
      <p:ext uri="{BB962C8B-B14F-4D97-AF65-F5344CB8AC3E}">
        <p14:creationId xmlns:p14="http://schemas.microsoft.com/office/powerpoint/2010/main" val="340532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77E4626-B56D-4875-9A3E-439E07BE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3" y="1212521"/>
            <a:ext cx="5567362" cy="3326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A588E5-A13E-42BF-83E0-63FD8DAFE25E}"/>
              </a:ext>
            </a:extLst>
          </p:cNvPr>
          <p:cNvSpPr/>
          <p:nvPr/>
        </p:nvSpPr>
        <p:spPr>
          <a:xfrm>
            <a:off x="4005792" y="2743229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B0CD4-03C5-405D-AC60-87718ECDACB7}"/>
              </a:ext>
            </a:extLst>
          </p:cNvPr>
          <p:cNvSpPr/>
          <p:nvPr/>
        </p:nvSpPr>
        <p:spPr>
          <a:xfrm>
            <a:off x="4005791" y="3371880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76DFE-52F5-4970-95EF-FF4F467C86D8}"/>
              </a:ext>
            </a:extLst>
          </p:cNvPr>
          <p:cNvSpPr/>
          <p:nvPr/>
        </p:nvSpPr>
        <p:spPr>
          <a:xfrm>
            <a:off x="6096000" y="3371880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E6777-C808-473E-A726-9B9C2E563C6E}"/>
              </a:ext>
            </a:extLst>
          </p:cNvPr>
          <p:cNvSpPr/>
          <p:nvPr/>
        </p:nvSpPr>
        <p:spPr>
          <a:xfrm>
            <a:off x="3998854" y="3944788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BC420C-2259-4EDE-BEEE-3BE03872A770}"/>
              </a:ext>
            </a:extLst>
          </p:cNvPr>
          <p:cNvSpPr/>
          <p:nvPr/>
        </p:nvSpPr>
        <p:spPr>
          <a:xfrm>
            <a:off x="6095999" y="3944788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53371-AC49-41AE-979F-6E9EC2677D16}"/>
              </a:ext>
            </a:extLst>
          </p:cNvPr>
          <p:cNvSpPr/>
          <p:nvPr/>
        </p:nvSpPr>
        <p:spPr>
          <a:xfrm>
            <a:off x="2834424" y="3221477"/>
            <a:ext cx="5280875" cy="60519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14B5B-4E89-4440-88C2-AFE070479441}"/>
              </a:ext>
            </a:extLst>
          </p:cNvPr>
          <p:cNvSpPr txBox="1"/>
          <p:nvPr/>
        </p:nvSpPr>
        <p:spPr>
          <a:xfrm>
            <a:off x="6399303" y="2874812"/>
            <a:ext cx="3748090" cy="3693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 is public info from the previous step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4E3DFC-3D11-4545-8C6B-F4425E2EB78A}"/>
              </a:ext>
            </a:extLst>
          </p:cNvPr>
          <p:cNvSpPr/>
          <p:nvPr/>
        </p:nvSpPr>
        <p:spPr>
          <a:xfrm>
            <a:off x="2921438" y="2660412"/>
            <a:ext cx="3138487" cy="4741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A9E076-67A8-4EB7-9A89-C7D9DE04981D}"/>
              </a:ext>
            </a:extLst>
          </p:cNvPr>
          <p:cNvSpPr txBox="1"/>
          <p:nvPr/>
        </p:nvSpPr>
        <p:spPr>
          <a:xfrm>
            <a:off x="810038" y="2528146"/>
            <a:ext cx="213168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Pick your private key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E99F23-C472-422B-9A70-B283BD60FF7D}"/>
              </a:ext>
            </a:extLst>
          </p:cNvPr>
          <p:cNvSpPr/>
          <p:nvPr/>
        </p:nvSpPr>
        <p:spPr>
          <a:xfrm>
            <a:off x="2216917" y="3932114"/>
            <a:ext cx="6238461" cy="4741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73DCE-8F84-46F1-85DA-35D9BEC44BEC}"/>
              </a:ext>
            </a:extLst>
          </p:cNvPr>
          <p:cNvSpPr txBox="1"/>
          <p:nvPr/>
        </p:nvSpPr>
        <p:spPr>
          <a:xfrm>
            <a:off x="4105908" y="4406247"/>
            <a:ext cx="2984038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your public key</a:t>
            </a:r>
          </a:p>
        </p:txBody>
      </p:sp>
    </p:spTree>
    <p:extLst>
      <p:ext uri="{BB962C8B-B14F-4D97-AF65-F5344CB8AC3E}">
        <p14:creationId xmlns:p14="http://schemas.microsoft.com/office/powerpoint/2010/main" val="124836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121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9</cp:revision>
  <dcterms:created xsi:type="dcterms:W3CDTF">2020-11-20T16:58:05Z</dcterms:created>
  <dcterms:modified xsi:type="dcterms:W3CDTF">2020-11-22T14:44:09Z</dcterms:modified>
</cp:coreProperties>
</file>