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57" r:id="rId4"/>
    <p:sldId id="258" r:id="rId5"/>
    <p:sldId id="259" r:id="rId6"/>
    <p:sldId id="260" r:id="rId7"/>
    <p:sldId id="271" r:id="rId8"/>
    <p:sldId id="261"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84" d="100"/>
          <a:sy n="84" d="100"/>
        </p:scale>
        <p:origin x="102" y="450"/>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u="sng"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like puzzles and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60205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endParaRPr lang="en-US" dirty="0"/>
          </a:p>
          <a:p>
            <a:r>
              <a:rPr lang="en-US" dirty="0"/>
              <a:t>(less math version)</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1024-bit number, probability ≈ 1/355</a:t>
            </a:r>
          </a:p>
          <a:p>
            <a:pPr lvl="1"/>
            <a:r>
              <a:rPr lang="en-US" dirty="0"/>
              <a:t>For 2048-bit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1024-bit number</a:t>
            </a:r>
          </a:p>
          <a:p>
            <a:pPr lvl="1"/>
            <a:r>
              <a:rPr lang="en-US" dirty="0"/>
              <a:t>1024-bit p and q yields 2048-bit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Scheme—messy</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normAutofit lnSpcReduction="10000"/>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endParaRPr lang="en-US" dirty="0"/>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endParaRPr lang="en-US" dirty="0">
              <a:solidFill>
                <a:srgbClr val="00B050"/>
              </a:solidFill>
            </a:endParaRPr>
          </a:p>
          <a:p>
            <a:r>
              <a:rPr lang="en-US" dirty="0"/>
              <a:t>Some books use (p – 1)*(q – 1) instead of lcm, both work</a:t>
            </a: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3311</TotalTime>
  <Words>2481</Words>
  <Application>Microsoft Office PowerPoint</Application>
  <PresentationFormat>Widescreen</PresentationFormat>
  <Paragraphs>168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Scheme—messy</vt:lpstr>
      <vt:lpstr>RSA Math</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135</cp:revision>
  <dcterms:created xsi:type="dcterms:W3CDTF">2018-03-23T12:44:42Z</dcterms:created>
  <dcterms:modified xsi:type="dcterms:W3CDTF">2020-11-25T20:09:56Z</dcterms:modified>
</cp:coreProperties>
</file>