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8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9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5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3CE4-4A95-4094-9DA2-A27F33833FC6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FD27-F49B-4D64-8138-1329F6ED6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811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</a:t>
            </a:r>
          </a:p>
        </p:txBody>
      </p:sp>
      <p:sp>
        <p:nvSpPr>
          <p:cNvPr id="5" name="Oval 4"/>
          <p:cNvSpPr/>
          <p:nvPr/>
        </p:nvSpPr>
        <p:spPr>
          <a:xfrm>
            <a:off x="1881051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0583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2142308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0"/>
          </p:cNvCxnSpPr>
          <p:nvPr/>
        </p:nvCxnSpPr>
        <p:spPr>
          <a:xfrm flipH="1" flipV="1">
            <a:off x="3030583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65817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</a:t>
            </a:r>
          </a:p>
        </p:txBody>
      </p:sp>
      <p:sp>
        <p:nvSpPr>
          <p:cNvPr id="29" name="Oval 28"/>
          <p:cNvSpPr/>
          <p:nvPr/>
        </p:nvSpPr>
        <p:spPr>
          <a:xfrm>
            <a:off x="5900057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04958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0"/>
          </p:cNvCxnSpPr>
          <p:nvPr/>
        </p:nvCxnSpPr>
        <p:spPr>
          <a:xfrm flipV="1">
            <a:off x="6161314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0" idx="0"/>
          </p:cNvCxnSpPr>
          <p:nvPr/>
        </p:nvCxnSpPr>
        <p:spPr>
          <a:xfrm flipH="1" flipV="1">
            <a:off x="7049589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71406" y="192677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3" idx="1"/>
            <a:endCxn id="33" idx="5"/>
          </p:cNvCxnSpPr>
          <p:nvPr/>
        </p:nvCxnSpPr>
        <p:spPr>
          <a:xfrm>
            <a:off x="4282361" y="202050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285330" y="199553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3"/>
            <a:endCxn id="33" idx="2"/>
          </p:cNvCxnSpPr>
          <p:nvPr/>
        </p:nvCxnSpPr>
        <p:spPr>
          <a:xfrm flipV="1">
            <a:off x="3291840" y="2246811"/>
            <a:ext cx="879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6"/>
            <a:endCxn id="28" idx="1"/>
          </p:cNvCxnSpPr>
          <p:nvPr/>
        </p:nvCxnSpPr>
        <p:spPr>
          <a:xfrm>
            <a:off x="4929051" y="224681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71406" y="914400"/>
            <a:ext cx="0" cy="299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929051" y="914400"/>
            <a:ext cx="0" cy="299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98171" y="73152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09063" y="77841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5528" y="3827417"/>
            <a:ext cx="3661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Subnet address:__________________________</a:t>
            </a:r>
          </a:p>
          <a:p>
            <a:endParaRPr lang="en-US" sz="1400" dirty="0"/>
          </a:p>
          <a:p>
            <a:r>
              <a:rPr lang="en-US" sz="1400" dirty="0"/>
              <a:t>Subnet mask:____________________________</a:t>
            </a:r>
          </a:p>
          <a:p>
            <a:endParaRPr lang="en-US" sz="1400" dirty="0"/>
          </a:p>
          <a:p>
            <a:r>
              <a:rPr lang="en-US" sz="1400" dirty="0"/>
              <a:t>Default Gateway:_________________________</a:t>
            </a:r>
          </a:p>
          <a:p>
            <a:endParaRPr lang="en-US" sz="1400" dirty="0"/>
          </a:p>
          <a:p>
            <a:r>
              <a:rPr lang="en-US" sz="1400" dirty="0"/>
              <a:t>Host 1:_________________________________</a:t>
            </a:r>
          </a:p>
          <a:p>
            <a:endParaRPr lang="en-US" sz="1400" dirty="0"/>
          </a:p>
          <a:p>
            <a:r>
              <a:rPr lang="en-US" sz="1400" dirty="0"/>
              <a:t>Host 2:_________________________________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218611" y="3830372"/>
            <a:ext cx="3661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Subnet address:__________________________</a:t>
            </a:r>
          </a:p>
          <a:p>
            <a:endParaRPr lang="en-US" sz="1400" dirty="0"/>
          </a:p>
          <a:p>
            <a:r>
              <a:rPr lang="en-US" sz="1400" dirty="0"/>
              <a:t>Subnet mask:____________________________</a:t>
            </a:r>
          </a:p>
          <a:p>
            <a:endParaRPr lang="en-US" sz="1400" dirty="0"/>
          </a:p>
          <a:p>
            <a:r>
              <a:rPr lang="en-US" sz="1400" dirty="0"/>
              <a:t>Default Gateway:_________________________</a:t>
            </a:r>
          </a:p>
          <a:p>
            <a:endParaRPr lang="en-US" sz="1400" dirty="0"/>
          </a:p>
          <a:p>
            <a:r>
              <a:rPr lang="en-US" sz="1400" dirty="0"/>
              <a:t>Host 3:_________________________________</a:t>
            </a:r>
          </a:p>
          <a:p>
            <a:endParaRPr lang="en-US" sz="1400" dirty="0"/>
          </a:p>
          <a:p>
            <a:r>
              <a:rPr lang="en-US" sz="1400" dirty="0"/>
              <a:t>Host 4:_________________________________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34394" y="128631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47617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519" y="1997034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619759" y="3172689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69291" y="3172689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881016" y="2493423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2769291" y="2493423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5817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6335714" y="318228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4958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6596971" y="250301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7049589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71406" y="192677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82361" y="202050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5330" y="199553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>
            <a:off x="3030548" y="2245229"/>
            <a:ext cx="1140858" cy="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>
            <a:off x="4929051" y="224681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5519" y="145613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  <a:p>
            <a:r>
              <a:rPr lang="en-US" sz="1400" dirty="0"/>
              <a:t>192.168.1.0/24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5817" y="1452260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  <a:p>
            <a:r>
              <a:rPr lang="en-US" sz="1400" dirty="0"/>
              <a:t>192.168.2.0/24</a:t>
            </a:r>
          </a:p>
          <a:p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34394" y="128631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47581" y="508440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switch3</a:t>
            </a:r>
          </a:p>
        </p:txBody>
      </p:sp>
      <p:sp>
        <p:nvSpPr>
          <p:cNvPr id="23" name="Oval 22"/>
          <p:cNvSpPr/>
          <p:nvPr/>
        </p:nvSpPr>
        <p:spPr>
          <a:xfrm>
            <a:off x="1581821" y="626006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31353" y="626006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V="1">
            <a:off x="1843078" y="558079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 flipH="1" flipV="1">
            <a:off x="2731353" y="558079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65817" y="508440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switch4</a:t>
            </a:r>
          </a:p>
        </p:txBody>
      </p:sp>
      <p:sp>
        <p:nvSpPr>
          <p:cNvPr id="28" name="Oval 27"/>
          <p:cNvSpPr/>
          <p:nvPr/>
        </p:nvSpPr>
        <p:spPr>
          <a:xfrm>
            <a:off x="5958690" y="626006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49589" y="626006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</p:cNvCxnSpPr>
          <p:nvPr/>
        </p:nvCxnSpPr>
        <p:spPr>
          <a:xfrm flipV="1">
            <a:off x="6219947" y="558079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</p:cNvCxnSpPr>
          <p:nvPr/>
        </p:nvCxnSpPr>
        <p:spPr>
          <a:xfrm flipH="1" flipV="1">
            <a:off x="7049589" y="558079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71406" y="501256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32" idx="5"/>
          </p:cNvCxnSpPr>
          <p:nvPr/>
        </p:nvCxnSpPr>
        <p:spPr>
          <a:xfrm>
            <a:off x="4282361" y="510629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85330" y="508132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3"/>
            <a:endCxn id="32" idx="2"/>
          </p:cNvCxnSpPr>
          <p:nvPr/>
        </p:nvCxnSpPr>
        <p:spPr>
          <a:xfrm flipV="1">
            <a:off x="2992610" y="5332601"/>
            <a:ext cx="11787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6"/>
            <a:endCxn id="27" idx="1"/>
          </p:cNvCxnSpPr>
          <p:nvPr/>
        </p:nvCxnSpPr>
        <p:spPr>
          <a:xfrm>
            <a:off x="4929051" y="533260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929051" y="3762445"/>
            <a:ext cx="757645" cy="647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5040006" y="3857303"/>
            <a:ext cx="535735" cy="45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42975" y="3838861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84765" y="350919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12701" y="4717922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C</a:t>
            </a:r>
          </a:p>
        </p:txBody>
      </p:sp>
      <p:cxnSp>
        <p:nvCxnSpPr>
          <p:cNvPr id="43" name="Straight Connector 42"/>
          <p:cNvCxnSpPr>
            <a:stCxn id="38" idx="7"/>
          </p:cNvCxnSpPr>
          <p:nvPr/>
        </p:nvCxnSpPr>
        <p:spPr>
          <a:xfrm flipV="1">
            <a:off x="5575741" y="2516511"/>
            <a:ext cx="829869" cy="134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8" idx="5"/>
          </p:cNvCxnSpPr>
          <p:nvPr/>
        </p:nvCxnSpPr>
        <p:spPr>
          <a:xfrm>
            <a:off x="5575741" y="4315321"/>
            <a:ext cx="939285" cy="76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68120" y="4561094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3</a:t>
            </a:r>
          </a:p>
          <a:p>
            <a:r>
              <a:rPr lang="en-US" sz="1400" dirty="0"/>
              <a:t>192.168.3.0/24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78808" y="4577826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4</a:t>
            </a:r>
          </a:p>
          <a:p>
            <a:r>
              <a:rPr lang="en-US" sz="1400" dirty="0"/>
              <a:t>192.168.4.0/24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53889" y="351815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r>
              <a:rPr lang="en-US" sz="1400" dirty="0"/>
              <a:t>192.168.2.2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86696" y="403652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fe0/1 192.168.4.2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22416" y="178650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r>
              <a:rPr lang="en-US" sz="1400" dirty="0"/>
              <a:t>192.168.1.1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0465" y="4863004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r>
              <a:rPr lang="en-US" sz="1400" dirty="0"/>
              <a:t>192.168.3.1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872674" y="488331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r>
              <a:rPr lang="en-US" sz="1400" dirty="0"/>
              <a:t>192.168.4.1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77324" y="178295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r>
              <a:rPr lang="en-US" sz="1400" dirty="0"/>
              <a:t>192.168.2.1</a:t>
            </a:r>
          </a:p>
        </p:txBody>
      </p:sp>
    </p:spTree>
    <p:extLst>
      <p:ext uri="{BB962C8B-B14F-4D97-AF65-F5344CB8AC3E}">
        <p14:creationId xmlns:p14="http://schemas.microsoft.com/office/powerpoint/2010/main" val="11212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811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881051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0583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2142308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3030583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5817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595230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4958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6213566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7049589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71406" y="192677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82361" y="202050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5330" y="199553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 flipV="1">
            <a:off x="3291840" y="2246811"/>
            <a:ext cx="879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>
            <a:off x="4929051" y="224681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2251" y="15465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4274" y="15465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41115" y="15520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32759" y="46759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23" name="Oval 22"/>
          <p:cNvSpPr/>
          <p:nvPr/>
        </p:nvSpPr>
        <p:spPr>
          <a:xfrm>
            <a:off x="2666999" y="58515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16531" y="58515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V="1">
            <a:off x="2928256" y="51723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 flipH="1" flipV="1">
            <a:off x="3816531" y="51723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957354" y="460407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1"/>
            <a:endCxn id="27" idx="5"/>
          </p:cNvCxnSpPr>
          <p:nvPr/>
        </p:nvCxnSpPr>
        <p:spPr>
          <a:xfrm>
            <a:off x="5068309" y="469780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071278" y="467283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3"/>
            <a:endCxn id="27" idx="2"/>
          </p:cNvCxnSpPr>
          <p:nvPr/>
        </p:nvCxnSpPr>
        <p:spPr>
          <a:xfrm flipV="1">
            <a:off x="4077788" y="4924111"/>
            <a:ext cx="879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6"/>
          </p:cNvCxnSpPr>
          <p:nvPr/>
        </p:nvCxnSpPr>
        <p:spPr>
          <a:xfrm>
            <a:off x="5714999" y="492411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8199" y="42238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28256" y="6426926"/>
            <a:ext cx="12431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471849" y="5150413"/>
            <a:ext cx="346247" cy="84108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89513" y="5044149"/>
            <a:ext cx="1458686" cy="7035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7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6811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881051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0583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2142308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3030583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65817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595230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49589" y="31742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6213566" y="24950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7049589" y="24950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71406" y="1926771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82361" y="2020509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5330" y="1995533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 flipV="1">
            <a:off x="3291840" y="2246811"/>
            <a:ext cx="879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>
            <a:off x="4929051" y="2246811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2251" y="15465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4274" y="15465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1115" y="1552081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731623" y="2369553"/>
            <a:ext cx="1384663" cy="80471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38251" y="2328395"/>
            <a:ext cx="2590800" cy="68123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464525" y="4710523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28" name="Oval 27"/>
          <p:cNvSpPr/>
          <p:nvPr/>
        </p:nvSpPr>
        <p:spPr>
          <a:xfrm>
            <a:off x="2098765" y="5886178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48297" y="5886178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</p:cNvCxnSpPr>
          <p:nvPr/>
        </p:nvCxnSpPr>
        <p:spPr>
          <a:xfrm flipV="1">
            <a:off x="2360022" y="5206912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</p:cNvCxnSpPr>
          <p:nvPr/>
        </p:nvCxnSpPr>
        <p:spPr>
          <a:xfrm flipH="1" flipV="1">
            <a:off x="3248297" y="5206912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83531" y="4710523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33" name="Oval 32"/>
          <p:cNvSpPr/>
          <p:nvPr/>
        </p:nvSpPr>
        <p:spPr>
          <a:xfrm>
            <a:off x="6170023" y="5886178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67303" y="5886178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0"/>
          </p:cNvCxnSpPr>
          <p:nvPr/>
        </p:nvCxnSpPr>
        <p:spPr>
          <a:xfrm flipV="1">
            <a:off x="6431280" y="5206912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4" idx="0"/>
          </p:cNvCxnSpPr>
          <p:nvPr/>
        </p:nvCxnSpPr>
        <p:spPr>
          <a:xfrm flipH="1" flipV="1">
            <a:off x="7267303" y="5206912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89120" y="4638677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1"/>
            <a:endCxn id="37" idx="5"/>
          </p:cNvCxnSpPr>
          <p:nvPr/>
        </p:nvCxnSpPr>
        <p:spPr>
          <a:xfrm>
            <a:off x="4500075" y="4732415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503044" y="4707439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7" idx="3"/>
            <a:endCxn id="37" idx="2"/>
          </p:cNvCxnSpPr>
          <p:nvPr/>
        </p:nvCxnSpPr>
        <p:spPr>
          <a:xfrm flipV="1">
            <a:off x="3509554" y="4958717"/>
            <a:ext cx="8795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6"/>
            <a:endCxn id="32" idx="1"/>
          </p:cNvCxnSpPr>
          <p:nvPr/>
        </p:nvCxnSpPr>
        <p:spPr>
          <a:xfrm>
            <a:off x="5146765" y="4958717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79965" y="425848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61988" y="425848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58829" y="426398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021869" y="5922866"/>
            <a:ext cx="2004463" cy="2289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5965" y="5721541"/>
            <a:ext cx="4754881" cy="7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1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7581" y="11782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581821" y="23538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1353" y="23538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843078" y="16746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2731353" y="16746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27879" y="1179800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6297776" y="2363466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1651" y="2355455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6559033" y="1684200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7011651" y="1676189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33468" y="1107954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44423" y="1201692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47392" y="1176716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>
            <a:off x="2992610" y="1426412"/>
            <a:ext cx="1140858" cy="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>
            <a:off x="4891113" y="1427994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9239" y="27273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09493" y="372535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47581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switch3</a:t>
            </a:r>
          </a:p>
        </p:txBody>
      </p:sp>
      <p:sp>
        <p:nvSpPr>
          <p:cNvPr id="23" name="Oval 22"/>
          <p:cNvSpPr/>
          <p:nvPr/>
        </p:nvSpPr>
        <p:spPr>
          <a:xfrm>
            <a:off x="1581821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31353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V="1">
            <a:off x="1843078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 flipH="1" flipV="1">
            <a:off x="2731353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65817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switch4</a:t>
            </a:r>
          </a:p>
        </p:txBody>
      </p:sp>
      <p:sp>
        <p:nvSpPr>
          <p:cNvPr id="28" name="Oval 27"/>
          <p:cNvSpPr/>
          <p:nvPr/>
        </p:nvSpPr>
        <p:spPr>
          <a:xfrm>
            <a:off x="5958690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49589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</p:cNvCxnSpPr>
          <p:nvPr/>
        </p:nvCxnSpPr>
        <p:spPr>
          <a:xfrm flipV="1">
            <a:off x="6219947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</p:cNvCxnSpPr>
          <p:nvPr/>
        </p:nvCxnSpPr>
        <p:spPr>
          <a:xfrm flipH="1" flipV="1">
            <a:off x="7049589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71406" y="4607612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32" idx="5"/>
          </p:cNvCxnSpPr>
          <p:nvPr/>
        </p:nvCxnSpPr>
        <p:spPr>
          <a:xfrm>
            <a:off x="4282361" y="4701350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85330" y="4676374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3"/>
            <a:endCxn id="32" idx="2"/>
          </p:cNvCxnSpPr>
          <p:nvPr/>
        </p:nvCxnSpPr>
        <p:spPr>
          <a:xfrm flipV="1">
            <a:off x="2992610" y="4927652"/>
            <a:ext cx="11787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6"/>
            <a:endCxn id="27" idx="1"/>
          </p:cNvCxnSpPr>
          <p:nvPr/>
        </p:nvCxnSpPr>
        <p:spPr>
          <a:xfrm>
            <a:off x="4929051" y="4927652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550308" y="3123445"/>
            <a:ext cx="757645" cy="647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1"/>
            <a:endCxn id="37" idx="5"/>
          </p:cNvCxnSpPr>
          <p:nvPr/>
        </p:nvCxnSpPr>
        <p:spPr>
          <a:xfrm>
            <a:off x="4661263" y="3218303"/>
            <a:ext cx="535735" cy="45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664232" y="3199861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24225" y="3405510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2701" y="4312973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C</a:t>
            </a:r>
          </a:p>
        </p:txBody>
      </p:sp>
      <p:cxnSp>
        <p:nvCxnSpPr>
          <p:cNvPr id="42" name="Straight Connector 41"/>
          <p:cNvCxnSpPr>
            <a:stCxn id="37" idx="7"/>
          </p:cNvCxnSpPr>
          <p:nvPr/>
        </p:nvCxnSpPr>
        <p:spPr>
          <a:xfrm flipV="1">
            <a:off x="5196998" y="1672549"/>
            <a:ext cx="1138716" cy="154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5"/>
          </p:cNvCxnSpPr>
          <p:nvPr/>
        </p:nvCxnSpPr>
        <p:spPr>
          <a:xfrm>
            <a:off x="5196998" y="3676321"/>
            <a:ext cx="1199847" cy="10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3479" y="2281522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_____________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6938" y="3360349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7512" y="692706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9031" y="676936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81556" y="43542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51734" y="2704490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4915" y="43542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557" y="405874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3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96621" y="409710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4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5946" y="423287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49555" y="424044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1558" y="626006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0077" y="625935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84267" y="273585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55134" y="273585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01070" y="6273478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9589" y="627276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</p:spTree>
    <p:extLst>
      <p:ext uri="{BB962C8B-B14F-4D97-AF65-F5344CB8AC3E}">
        <p14:creationId xmlns:p14="http://schemas.microsoft.com/office/powerpoint/2010/main" val="165989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7581" y="11782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581821" y="23538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31353" y="2353872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843078" y="1674606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2731353" y="1674606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227879" y="1179800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6297776" y="2363466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11651" y="2355455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6559033" y="1684200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0"/>
          </p:cNvCxnSpPr>
          <p:nvPr/>
        </p:nvCxnSpPr>
        <p:spPr>
          <a:xfrm flipH="1" flipV="1">
            <a:off x="7011651" y="1676189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33468" y="1107954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44423" y="1201692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47392" y="1176716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>
            <a:off x="2992610" y="1426412"/>
            <a:ext cx="1140858" cy="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>
            <a:off x="4891113" y="1427994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29239" y="27273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9493" y="372535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47581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switch3</a:t>
            </a:r>
          </a:p>
        </p:txBody>
      </p:sp>
      <p:sp>
        <p:nvSpPr>
          <p:cNvPr id="22" name="Oval 21"/>
          <p:cNvSpPr/>
          <p:nvPr/>
        </p:nvSpPr>
        <p:spPr>
          <a:xfrm>
            <a:off x="1581821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31353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0"/>
          </p:cNvCxnSpPr>
          <p:nvPr/>
        </p:nvCxnSpPr>
        <p:spPr>
          <a:xfrm flipV="1">
            <a:off x="1843078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0"/>
          </p:cNvCxnSpPr>
          <p:nvPr/>
        </p:nvCxnSpPr>
        <p:spPr>
          <a:xfrm flipH="1" flipV="1">
            <a:off x="2731353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265817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switch4</a:t>
            </a:r>
          </a:p>
        </p:txBody>
      </p:sp>
      <p:sp>
        <p:nvSpPr>
          <p:cNvPr id="27" name="Oval 26"/>
          <p:cNvSpPr/>
          <p:nvPr/>
        </p:nvSpPr>
        <p:spPr>
          <a:xfrm>
            <a:off x="5958690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49589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0"/>
          </p:cNvCxnSpPr>
          <p:nvPr/>
        </p:nvCxnSpPr>
        <p:spPr>
          <a:xfrm flipV="1">
            <a:off x="6219947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0"/>
          </p:cNvCxnSpPr>
          <p:nvPr/>
        </p:nvCxnSpPr>
        <p:spPr>
          <a:xfrm flipH="1" flipV="1">
            <a:off x="7049589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71406" y="4607612"/>
            <a:ext cx="757645" cy="6400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1" idx="1"/>
            <a:endCxn id="31" idx="5"/>
          </p:cNvCxnSpPr>
          <p:nvPr/>
        </p:nvCxnSpPr>
        <p:spPr>
          <a:xfrm>
            <a:off x="4282361" y="4701350"/>
            <a:ext cx="535735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285330" y="4676374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1" idx="3"/>
            <a:endCxn id="31" idx="2"/>
          </p:cNvCxnSpPr>
          <p:nvPr/>
        </p:nvCxnSpPr>
        <p:spPr>
          <a:xfrm flipV="1">
            <a:off x="2992610" y="4927652"/>
            <a:ext cx="11787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6"/>
            <a:endCxn id="26" idx="1"/>
          </p:cNvCxnSpPr>
          <p:nvPr/>
        </p:nvCxnSpPr>
        <p:spPr>
          <a:xfrm>
            <a:off x="4929051" y="4927652"/>
            <a:ext cx="13367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50308" y="3123445"/>
            <a:ext cx="757645" cy="64773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36" idx="1"/>
            <a:endCxn id="36" idx="5"/>
          </p:cNvCxnSpPr>
          <p:nvPr/>
        </p:nvCxnSpPr>
        <p:spPr>
          <a:xfrm>
            <a:off x="4661263" y="3218303"/>
            <a:ext cx="535735" cy="45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64232" y="3199861"/>
            <a:ext cx="508026" cy="452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31519" y="3550632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12701" y="4312973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Router C</a:t>
            </a:r>
          </a:p>
        </p:txBody>
      </p:sp>
      <p:cxnSp>
        <p:nvCxnSpPr>
          <p:cNvPr id="41" name="Straight Connector 40"/>
          <p:cNvCxnSpPr>
            <a:stCxn id="36" idx="7"/>
          </p:cNvCxnSpPr>
          <p:nvPr/>
        </p:nvCxnSpPr>
        <p:spPr>
          <a:xfrm flipV="1">
            <a:off x="5196998" y="1672549"/>
            <a:ext cx="1138716" cy="154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5"/>
          </p:cNvCxnSpPr>
          <p:nvPr/>
        </p:nvCxnSpPr>
        <p:spPr>
          <a:xfrm>
            <a:off x="5196998" y="3676321"/>
            <a:ext cx="1199847" cy="102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73479" y="2281522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_____________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486938" y="3360349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57512" y="692706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09031" y="676936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81556" y="43542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1734" y="2704490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4915" y="43542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  <a:p>
            <a:endParaRPr lang="en-US" sz="1400" dirty="0"/>
          </a:p>
          <a:p>
            <a:r>
              <a:rPr lang="en-US" sz="1400" dirty="0"/>
              <a:t>____________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28557" y="405874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3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96621" y="409710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4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95946" y="423287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fe0/0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49555" y="4240448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fe0/1</a:t>
            </a:r>
          </a:p>
          <a:p>
            <a:endParaRPr lang="en-US" sz="1400" dirty="0"/>
          </a:p>
          <a:p>
            <a:r>
              <a:rPr lang="en-US" sz="1400" dirty="0"/>
              <a:t>__________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11558" y="626006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60077" y="625935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84267" y="273585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355134" y="273585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01070" y="6273478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49589" y="627276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45228" y="2589864"/>
            <a:ext cx="1445885" cy="29702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696602" y="2272602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678795" y="2950391"/>
            <a:ext cx="1604956" cy="8639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914863" y="2923690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323956" y="3086253"/>
            <a:ext cx="3649770" cy="26986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978943" y="5086830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080381" y="3099589"/>
            <a:ext cx="1993814" cy="173422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3856921" y="3840753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968408" y="3148046"/>
            <a:ext cx="954866" cy="165047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147418" y="3810431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772782" y="3053646"/>
            <a:ext cx="431209" cy="27806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959597" y="5112797"/>
            <a:ext cx="606198" cy="496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5995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9702" y="797840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switch1</a:t>
            </a:r>
          </a:p>
        </p:txBody>
      </p:sp>
      <p:sp>
        <p:nvSpPr>
          <p:cNvPr id="5" name="Oval 4"/>
          <p:cNvSpPr/>
          <p:nvPr/>
        </p:nvSpPr>
        <p:spPr>
          <a:xfrm>
            <a:off x="1623942" y="1973495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73474" y="1973495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</p:cNvCxnSpPr>
          <p:nvPr/>
        </p:nvCxnSpPr>
        <p:spPr>
          <a:xfrm flipV="1">
            <a:off x="1885199" y="1294229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</p:cNvCxnSpPr>
          <p:nvPr/>
        </p:nvCxnSpPr>
        <p:spPr>
          <a:xfrm flipH="1" flipV="1">
            <a:off x="2773474" y="1294229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52226" y="76526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switch2</a:t>
            </a:r>
          </a:p>
        </p:txBody>
      </p:sp>
      <p:sp>
        <p:nvSpPr>
          <p:cNvPr id="10" name="Oval 9"/>
          <p:cNvSpPr/>
          <p:nvPr/>
        </p:nvSpPr>
        <p:spPr>
          <a:xfrm>
            <a:off x="6339897" y="1983089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53772" y="1975078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6582674" y="1257849"/>
            <a:ext cx="92276" cy="709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stCxn id="11" idx="0"/>
          </p:cNvCxnSpPr>
          <p:nvPr/>
        </p:nvCxnSpPr>
        <p:spPr>
          <a:xfrm flipH="1" flipV="1">
            <a:off x="7064110" y="1234224"/>
            <a:ext cx="250919" cy="740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175589" y="727577"/>
            <a:ext cx="757645" cy="64008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>
            <a:off x="4286544" y="821315"/>
            <a:ext cx="535735" cy="45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89513" y="796339"/>
            <a:ext cx="508026" cy="45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14" idx="2"/>
          </p:cNvCxnSpPr>
          <p:nvPr/>
        </p:nvCxnSpPr>
        <p:spPr>
          <a:xfrm>
            <a:off x="3034731" y="1046035"/>
            <a:ext cx="1140858" cy="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  <a:endCxn id="9" idx="1"/>
          </p:cNvCxnSpPr>
          <p:nvPr/>
        </p:nvCxnSpPr>
        <p:spPr>
          <a:xfrm flipV="1">
            <a:off x="4933234" y="1013462"/>
            <a:ext cx="1418992" cy="3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1360" y="234695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3369" y="235552"/>
            <a:ext cx="14630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Router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47581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switch3</a:t>
            </a:r>
          </a:p>
        </p:txBody>
      </p:sp>
      <p:sp>
        <p:nvSpPr>
          <p:cNvPr id="23" name="Oval 22"/>
          <p:cNvSpPr/>
          <p:nvPr/>
        </p:nvSpPr>
        <p:spPr>
          <a:xfrm>
            <a:off x="1581821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31353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V="1">
            <a:off x="1843078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0"/>
          </p:cNvCxnSpPr>
          <p:nvPr/>
        </p:nvCxnSpPr>
        <p:spPr>
          <a:xfrm flipH="1" flipV="1">
            <a:off x="2731353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65817" y="4679458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switch4</a:t>
            </a:r>
          </a:p>
        </p:txBody>
      </p:sp>
      <p:sp>
        <p:nvSpPr>
          <p:cNvPr id="28" name="Oval 27"/>
          <p:cNvSpPr/>
          <p:nvPr/>
        </p:nvSpPr>
        <p:spPr>
          <a:xfrm>
            <a:off x="5958690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49589" y="5855113"/>
            <a:ext cx="522514" cy="404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8" idx="0"/>
          </p:cNvCxnSpPr>
          <p:nvPr/>
        </p:nvCxnSpPr>
        <p:spPr>
          <a:xfrm flipV="1">
            <a:off x="6219947" y="5175847"/>
            <a:ext cx="313509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</p:cNvCxnSpPr>
          <p:nvPr/>
        </p:nvCxnSpPr>
        <p:spPr>
          <a:xfrm flipH="1" flipV="1">
            <a:off x="7049589" y="5175847"/>
            <a:ext cx="261257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123369" y="4629999"/>
            <a:ext cx="757645" cy="640080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2" idx="1"/>
            <a:endCxn id="32" idx="5"/>
          </p:cNvCxnSpPr>
          <p:nvPr/>
        </p:nvCxnSpPr>
        <p:spPr>
          <a:xfrm>
            <a:off x="4234324" y="4723737"/>
            <a:ext cx="535735" cy="4526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45737" y="4723737"/>
            <a:ext cx="508026" cy="4526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3"/>
            <a:endCxn id="32" idx="2"/>
          </p:cNvCxnSpPr>
          <p:nvPr/>
        </p:nvCxnSpPr>
        <p:spPr>
          <a:xfrm>
            <a:off x="2992610" y="4927653"/>
            <a:ext cx="1130759" cy="2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6"/>
            <a:endCxn id="27" idx="1"/>
          </p:cNvCxnSpPr>
          <p:nvPr/>
        </p:nvCxnSpPr>
        <p:spPr>
          <a:xfrm flipV="1">
            <a:off x="4881014" y="4927653"/>
            <a:ext cx="1384803" cy="2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152669" y="2911510"/>
            <a:ext cx="757645" cy="647734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1"/>
            <a:endCxn id="37" idx="5"/>
          </p:cNvCxnSpPr>
          <p:nvPr/>
        </p:nvCxnSpPr>
        <p:spPr>
          <a:xfrm>
            <a:off x="4263624" y="3006368"/>
            <a:ext cx="535735" cy="45801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266593" y="2987926"/>
            <a:ext cx="508026" cy="4526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15116" y="3294088"/>
            <a:ext cx="81920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Router 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71406" y="5417217"/>
            <a:ext cx="909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Router C</a:t>
            </a:r>
          </a:p>
        </p:txBody>
      </p:sp>
      <p:cxnSp>
        <p:nvCxnSpPr>
          <p:cNvPr id="42" name="Straight Connector 41"/>
          <p:cNvCxnSpPr>
            <a:cxnSpLocks/>
            <a:stCxn id="37" idx="0"/>
            <a:endCxn id="14" idx="4"/>
          </p:cNvCxnSpPr>
          <p:nvPr/>
        </p:nvCxnSpPr>
        <p:spPr>
          <a:xfrm flipV="1">
            <a:off x="4531492" y="1367657"/>
            <a:ext cx="22920" cy="154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37" idx="4"/>
            <a:endCxn id="32" idx="0"/>
          </p:cNvCxnSpPr>
          <p:nvPr/>
        </p:nvCxnSpPr>
        <p:spPr>
          <a:xfrm flipH="1">
            <a:off x="4502192" y="3559244"/>
            <a:ext cx="29300" cy="1070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95650" y="2424092"/>
            <a:ext cx="14630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int fe0/0</a:t>
            </a:r>
          </a:p>
          <a:p>
            <a:r>
              <a:rPr lang="en-US" sz="1400" dirty="0"/>
              <a:t>_____________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02191" y="3518444"/>
            <a:ext cx="14630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int</a:t>
            </a:r>
            <a:r>
              <a:rPr lang="en-US" sz="1400" dirty="0">
                <a:solidFill>
                  <a:srgbClr val="00B050"/>
                </a:solidFill>
              </a:rPr>
              <a:t> fe0/1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75823" y="513028"/>
            <a:ext cx="14630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fe0/0</a:t>
            </a:r>
          </a:p>
          <a:p>
            <a:r>
              <a:rPr lang="en-US" sz="1400" dirty="0"/>
              <a:t>__________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55782" y="523036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int</a:t>
            </a:r>
            <a:r>
              <a:rPr lang="en-US" sz="1400" dirty="0">
                <a:solidFill>
                  <a:srgbClr val="FF0000"/>
                </a:solidFill>
              </a:rPr>
              <a:t> fe0/1</a:t>
            </a:r>
          </a:p>
          <a:p>
            <a:r>
              <a:rPr lang="en-US" sz="1400" dirty="0"/>
              <a:t>__________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63049" y="24877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93855" y="232411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1B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88508" y="214615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2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28557" y="4126788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3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93922" y="412208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4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68914" y="495478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 fe0/0</a:t>
            </a:r>
          </a:p>
          <a:p>
            <a:r>
              <a:rPr lang="en-US" sz="1400" dirty="0"/>
              <a:t>_________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9030" y="4907267"/>
            <a:ext cx="109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int</a:t>
            </a:r>
            <a:r>
              <a:rPr lang="en-US" sz="1400" dirty="0">
                <a:solidFill>
                  <a:srgbClr val="7030A0"/>
                </a:solidFill>
              </a:rPr>
              <a:t> fe0/1</a:t>
            </a:r>
          </a:p>
          <a:p>
            <a:r>
              <a:rPr lang="en-US" sz="1400" dirty="0"/>
              <a:t>__________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1558" y="626006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60077" y="625935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17071" y="234695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71417" y="2346952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2B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601070" y="6273478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3A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49589" y="627276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Computer 3B</a:t>
            </a:r>
          </a:p>
          <a:p>
            <a:r>
              <a:rPr lang="en-US" sz="1400" dirty="0"/>
              <a:t>____________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A94497-C138-4526-8052-B78810DB7610}"/>
              </a:ext>
            </a:extLst>
          </p:cNvPr>
          <p:cNvSpPr txBox="1"/>
          <p:nvPr/>
        </p:nvSpPr>
        <p:spPr>
          <a:xfrm>
            <a:off x="4554411" y="4193753"/>
            <a:ext cx="109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int fe0/0/0</a:t>
            </a:r>
          </a:p>
          <a:p>
            <a:r>
              <a:rPr lang="en-US" sz="1400" dirty="0"/>
              <a:t>__________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A0207C-8600-48C6-B3DB-8CC5D79505E5}"/>
              </a:ext>
            </a:extLst>
          </p:cNvPr>
          <p:cNvSpPr txBox="1"/>
          <p:nvPr/>
        </p:nvSpPr>
        <p:spPr>
          <a:xfrm>
            <a:off x="4531492" y="1365671"/>
            <a:ext cx="10999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 fe0/0/0</a:t>
            </a:r>
          </a:p>
          <a:p>
            <a:r>
              <a:rPr lang="en-US" sz="1400" dirty="0"/>
              <a:t>__________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45DD320-BC4E-4752-A55B-B965D33AD0B3}"/>
              </a:ext>
            </a:extLst>
          </p:cNvPr>
          <p:cNvSpPr txBox="1"/>
          <p:nvPr/>
        </p:nvSpPr>
        <p:spPr>
          <a:xfrm>
            <a:off x="3669727" y="1867505"/>
            <a:ext cx="101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5</a:t>
            </a:r>
          </a:p>
          <a:p>
            <a:r>
              <a:rPr lang="en-US" sz="1400" dirty="0"/>
              <a:t>________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E02BA1-E946-4D02-8935-CC0662A917F5}"/>
              </a:ext>
            </a:extLst>
          </p:cNvPr>
          <p:cNvSpPr txBox="1"/>
          <p:nvPr/>
        </p:nvSpPr>
        <p:spPr>
          <a:xfrm>
            <a:off x="3593341" y="3756457"/>
            <a:ext cx="101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6</a:t>
            </a:r>
          </a:p>
          <a:p>
            <a:r>
              <a:rPr lang="en-US" sz="1400" dirty="0"/>
              <a:t>________</a:t>
            </a:r>
          </a:p>
        </p:txBody>
      </p:sp>
    </p:spTree>
    <p:extLst>
      <p:ext uri="{BB962C8B-B14F-4D97-AF65-F5344CB8AC3E}">
        <p14:creationId xmlns:p14="http://schemas.microsoft.com/office/powerpoint/2010/main" val="282403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77882-70F6-464F-9D18-AAA6A32A2308}"/>
              </a:ext>
            </a:extLst>
          </p:cNvPr>
          <p:cNvSpPr/>
          <p:nvPr/>
        </p:nvSpPr>
        <p:spPr>
          <a:xfrm>
            <a:off x="2149183" y="1998617"/>
            <a:ext cx="1045029" cy="49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Multi-layer Switch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492A87-E8BE-4058-A9C4-4163083430D3}"/>
              </a:ext>
            </a:extLst>
          </p:cNvPr>
          <p:cNvSpPr/>
          <p:nvPr/>
        </p:nvSpPr>
        <p:spPr>
          <a:xfrm>
            <a:off x="1540042" y="3174272"/>
            <a:ext cx="863523" cy="49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23995-8123-4AB4-A8F1-E6BEAC862B1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1804" y="2495006"/>
            <a:ext cx="395495" cy="67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0CADF2-F66F-4FDD-9775-12F44747D21C}"/>
              </a:ext>
            </a:extLst>
          </p:cNvPr>
          <p:cNvGrpSpPr/>
          <p:nvPr/>
        </p:nvGrpSpPr>
        <p:grpSpPr>
          <a:xfrm>
            <a:off x="6702595" y="1839800"/>
            <a:ext cx="757645" cy="640080"/>
            <a:chOff x="4171406" y="1926771"/>
            <a:chExt cx="757645" cy="6400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67B6C7-8D67-4EB0-A3F3-F884302653B2}"/>
                </a:ext>
              </a:extLst>
            </p:cNvPr>
            <p:cNvSpPr/>
            <p:nvPr/>
          </p:nvSpPr>
          <p:spPr>
            <a:xfrm>
              <a:off x="4171406" y="1926771"/>
              <a:ext cx="757645" cy="64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E47D4A-D298-4ADA-82A6-AF50490EBDD4}"/>
                </a:ext>
              </a:extLst>
            </p:cNvPr>
            <p:cNvCxnSpPr>
              <a:cxnSpLocks/>
              <a:stCxn id="9" idx="1"/>
              <a:endCxn id="9" idx="5"/>
            </p:cNvCxnSpPr>
            <p:nvPr/>
          </p:nvCxnSpPr>
          <p:spPr>
            <a:xfrm>
              <a:off x="4282361" y="2020509"/>
              <a:ext cx="535735" cy="45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6BA7F-9551-4636-96B1-A00D093F845E}"/>
                </a:ext>
              </a:extLst>
            </p:cNvPr>
            <p:cNvCxnSpPr/>
            <p:nvPr/>
          </p:nvCxnSpPr>
          <p:spPr>
            <a:xfrm flipH="1">
              <a:off x="4285330" y="1995533"/>
              <a:ext cx="508026" cy="4526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C45C89-E735-4CF4-B73B-4C0289ED0F46}"/>
              </a:ext>
            </a:extLst>
          </p:cNvPr>
          <p:cNvSpPr txBox="1"/>
          <p:nvPr/>
        </p:nvSpPr>
        <p:spPr>
          <a:xfrm>
            <a:off x="5180772" y="873507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B68B5-957C-4AFF-9FDB-9932C8FB2876}"/>
              </a:ext>
            </a:extLst>
          </p:cNvPr>
          <p:cNvSpPr txBox="1"/>
          <p:nvPr/>
        </p:nvSpPr>
        <p:spPr>
          <a:xfrm>
            <a:off x="7310157" y="1275355"/>
            <a:ext cx="14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3C74E6-2CE0-4763-BF22-540C3F79A9D8}"/>
              </a:ext>
            </a:extLst>
          </p:cNvPr>
          <p:cNvSpPr/>
          <p:nvPr/>
        </p:nvSpPr>
        <p:spPr>
          <a:xfrm>
            <a:off x="2929517" y="3174271"/>
            <a:ext cx="863523" cy="496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Host2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03DA06-DFB7-4FC4-B0B2-158B74DF4BA3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3043989" y="2495006"/>
            <a:ext cx="317290" cy="679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9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318</Words>
  <Application>Microsoft Office PowerPoint</Application>
  <PresentationFormat>Widescreen</PresentationFormat>
  <Paragraphs>230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19</cp:revision>
  <dcterms:created xsi:type="dcterms:W3CDTF">2014-10-22T10:37:01Z</dcterms:created>
  <dcterms:modified xsi:type="dcterms:W3CDTF">2019-02-27T16:43:36Z</dcterms:modified>
</cp:coreProperties>
</file>