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7C0A-E732-4F11-B857-96A461207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0E32B-0DFA-479B-B6BF-46548B40C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3307D-A047-409E-AB58-371535A2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7388-F1BB-4A36-8B58-97D0C77BAE0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F6CC-5E2B-4C02-871F-D874D32E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2536-ECC4-46FD-A997-2F0B3828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3B70-A27A-430A-BD3D-94E59A84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9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7B1E-32E2-4D99-B766-86FBA9F8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B7FFC-B4FA-4776-BAAE-9D8AD1B0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59F62-875F-43E4-894A-10328553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7388-F1BB-4A36-8B58-97D0C77BAE0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1192-1672-413F-99E9-8AD03595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90AC0-0504-4CCD-B30C-C497AF4A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3B70-A27A-430A-BD3D-94E59A84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5B627-91A6-4504-9976-BEE8B782D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F1A0B-C994-497B-9C4A-0E1BBB0B4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226DA-3567-4FEB-A9E0-A57867A2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7388-F1BB-4A36-8B58-97D0C77BAE0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6FBB5-21EF-439F-AF44-7AB441F7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A63A6-0DE8-45FD-B269-D5D52CC5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3B70-A27A-430A-BD3D-94E59A84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3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9FD3-8A0A-4854-A746-FF0D816B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E8F8-796F-4677-A6A7-8A2E6B169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4EE42-317E-466E-9997-ADCD9D0C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7388-F1BB-4A36-8B58-97D0C77BAE0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587D9-0AFC-4639-9BBC-3A5EE14A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99827-506E-4C32-AC41-3BDEFACC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3B70-A27A-430A-BD3D-94E59A84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E107-A800-41BD-8579-C7CBCF00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540AA-6F27-4768-8784-86C0C55B2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BC1DD-8EE1-4465-BF75-C283264A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7388-F1BB-4A36-8B58-97D0C77BAE0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49D7-EA58-4C68-9A5D-B052D09B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D2EFF-313D-45AE-86AF-4FB18DAF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3B70-A27A-430A-BD3D-94E59A84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2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3927-DB0F-4272-B592-C6CD73CF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CCBB9-EE47-4BE4-9464-3953351BF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611A0-D415-4BBA-91F3-99F1E52F9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FE430-3868-4F0F-B787-83F4619C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7388-F1BB-4A36-8B58-97D0C77BAE0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EB935-6926-4719-A20A-30384B83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E7742-014A-430E-B900-5A7FF164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3B70-A27A-430A-BD3D-94E59A84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5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B2AE-9D67-464E-8189-A7E7FB67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E22E5-923E-4539-A437-8FEC3DEF2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BA99A-9240-4F85-B63A-61DE54355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F0C77-C87E-4AE6-9F53-0955B4D5D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5002F-EEC4-4981-B7BD-3A9C0430B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4F140-E485-48FC-9EC4-FFA3B35C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7388-F1BB-4A36-8B58-97D0C77BAE0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2D89D-99A8-4343-A760-8186F397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69A9D-0A18-420B-AEE2-571F6292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3B70-A27A-430A-BD3D-94E59A84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9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A53D-629C-4E2B-B700-7F8F6F43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1FA38-8CDA-4FB0-A9A8-A8FD72E5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7388-F1BB-4A36-8B58-97D0C77BAE0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D8F46-7636-4686-866B-F838606D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58088-DF42-431B-A1C1-7E990386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3B70-A27A-430A-BD3D-94E59A84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3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00402-12E1-4CA1-A8F5-A1522F0E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7388-F1BB-4A36-8B58-97D0C77BAE0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7E1CB-6F92-431A-99C6-15B8BFEB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1C0A9-51AC-4F78-86F2-3691448C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3B70-A27A-430A-BD3D-94E59A84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0673-CFF5-40DA-B35A-8C63D1061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79C7-928B-45B4-A8FF-1F906370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307C6-2813-478D-BA03-E25F9C3B0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FEF31-DF3E-4DD6-8FAB-5041A194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7388-F1BB-4A36-8B58-97D0C77BAE0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63B63-3D7D-4F32-B1CE-F5B93D50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43F01-5604-4EDA-A17B-C6F560B7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3B70-A27A-430A-BD3D-94E59A84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4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86E8-56F4-4ACA-B0FF-281AC34A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DAC989-B6BA-46FB-8D0D-F3B518F76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4EFAD-25B1-47FA-8D3D-7A194050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B3337-9202-46A4-9EE4-811F8AA6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7388-F1BB-4A36-8B58-97D0C77BAE0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B7A5C-20E4-44B2-ADE6-7BEE8CD5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832C3-9325-4D43-9757-7B5FD7DA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3B70-A27A-430A-BD3D-94E59A84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20479-6F8B-455C-AA94-1BEE333F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C4C05-EB16-420D-984A-F1D0A2966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90F8E-3B4A-4120-BE29-95CA7D951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77388-F1BB-4A36-8B58-97D0C77BAE0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C28D0-36EE-4570-93B1-CEA5ACF4F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0BE2F-D53E-4F4B-AB16-9F3F78152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83B70-A27A-430A-BD3D-94E59A84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6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029D60-2394-4C50-ABDA-406E3DB79C63}"/>
              </a:ext>
            </a:extLst>
          </p:cNvPr>
          <p:cNvSpPr/>
          <p:nvPr/>
        </p:nvSpPr>
        <p:spPr>
          <a:xfrm>
            <a:off x="2731911" y="1275644"/>
            <a:ext cx="1738489" cy="688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  <a:p>
            <a:pPr algn="ctr"/>
            <a:r>
              <a:rPr lang="en-US" dirty="0"/>
              <a:t>Port 1025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243BA0-269F-4D3D-AEA7-2E9DC744A82F}"/>
              </a:ext>
            </a:extLst>
          </p:cNvPr>
          <p:cNvSpPr/>
          <p:nvPr/>
        </p:nvSpPr>
        <p:spPr>
          <a:xfrm>
            <a:off x="2720622" y="1952978"/>
            <a:ext cx="1761067" cy="6886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SSH Client</a:t>
            </a:r>
          </a:p>
          <a:p>
            <a:pPr algn="ctr"/>
            <a:r>
              <a:rPr lang="en-US" dirty="0"/>
              <a:t>Port 1026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E955EE-E3AF-40EC-8FD1-813D92C47CF7}"/>
              </a:ext>
            </a:extLst>
          </p:cNvPr>
          <p:cNvSpPr/>
          <p:nvPr/>
        </p:nvSpPr>
        <p:spPr>
          <a:xfrm>
            <a:off x="2731911" y="2641601"/>
            <a:ext cx="1738489" cy="787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 Client</a:t>
            </a:r>
          </a:p>
          <a:p>
            <a:pPr algn="ctr"/>
            <a:r>
              <a:rPr lang="en-US" dirty="0"/>
              <a:t>Port 1027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536A72-5EB4-44E0-BBBD-F345F9BE877E}"/>
              </a:ext>
            </a:extLst>
          </p:cNvPr>
          <p:cNvSpPr/>
          <p:nvPr/>
        </p:nvSpPr>
        <p:spPr>
          <a:xfrm>
            <a:off x="5667022" y="2065866"/>
            <a:ext cx="767645" cy="688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CB06D-FB03-483E-A9A8-EA02889712C1}"/>
              </a:ext>
            </a:extLst>
          </p:cNvPr>
          <p:cNvCxnSpPr>
            <a:cxnSpLocks/>
            <a:stCxn id="7" idx="1"/>
            <a:endCxn id="7" idx="5"/>
          </p:cNvCxnSpPr>
          <p:nvPr/>
        </p:nvCxnSpPr>
        <p:spPr>
          <a:xfrm>
            <a:off x="5779441" y="2166713"/>
            <a:ext cx="542807" cy="4869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49BDA2-B591-40E1-A280-E1F9512B9EE8}"/>
              </a:ext>
            </a:extLst>
          </p:cNvPr>
          <p:cNvCxnSpPr>
            <a:cxnSpLocks/>
            <a:stCxn id="7" idx="7"/>
            <a:endCxn id="7" idx="3"/>
          </p:cNvCxnSpPr>
          <p:nvPr/>
        </p:nvCxnSpPr>
        <p:spPr>
          <a:xfrm flipH="1">
            <a:off x="5779441" y="2166713"/>
            <a:ext cx="542807" cy="4869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AAF3AA2-B157-4280-9756-CC00A21219DE}"/>
              </a:ext>
            </a:extLst>
          </p:cNvPr>
          <p:cNvSpPr/>
          <p:nvPr/>
        </p:nvSpPr>
        <p:spPr>
          <a:xfrm>
            <a:off x="8579556" y="1196622"/>
            <a:ext cx="1738489" cy="688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Port 80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ABF135-57A3-4DCB-ABA7-618151D09CDC}"/>
              </a:ext>
            </a:extLst>
          </p:cNvPr>
          <p:cNvSpPr/>
          <p:nvPr/>
        </p:nvSpPr>
        <p:spPr>
          <a:xfrm>
            <a:off x="8579555" y="2223910"/>
            <a:ext cx="1738489" cy="688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SSH Server</a:t>
            </a:r>
          </a:p>
          <a:p>
            <a:pPr algn="ctr"/>
            <a:r>
              <a:rPr lang="en-US" dirty="0"/>
              <a:t>Port 22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67BB3C-D818-481A-94B9-35DA1AFDC7CA}"/>
              </a:ext>
            </a:extLst>
          </p:cNvPr>
          <p:cNvSpPr/>
          <p:nvPr/>
        </p:nvSpPr>
        <p:spPr>
          <a:xfrm>
            <a:off x="8579554" y="3251198"/>
            <a:ext cx="1738489" cy="688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 Server</a:t>
            </a:r>
          </a:p>
          <a:p>
            <a:pPr algn="ctr"/>
            <a:r>
              <a:rPr lang="en-US" dirty="0"/>
              <a:t>Port 53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E24B6C-41FB-48A1-8815-F79D43ECF414}"/>
              </a:ext>
            </a:extLst>
          </p:cNvPr>
          <p:cNvCxnSpPr/>
          <p:nvPr/>
        </p:nvCxnSpPr>
        <p:spPr>
          <a:xfrm>
            <a:off x="4594578" y="2410177"/>
            <a:ext cx="106115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EEBDEA-1D3C-495A-BC5C-0A2D7E3F89AE}"/>
              </a:ext>
            </a:extLst>
          </p:cNvPr>
          <p:cNvCxnSpPr>
            <a:stCxn id="7" idx="6"/>
            <a:endCxn id="14" idx="1"/>
          </p:cNvCxnSpPr>
          <p:nvPr/>
        </p:nvCxnSpPr>
        <p:spPr>
          <a:xfrm flipV="1">
            <a:off x="6434667" y="1540934"/>
            <a:ext cx="2144889" cy="8692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5600B6-A096-4A3C-B21A-A4A41BD4EC73}"/>
              </a:ext>
            </a:extLst>
          </p:cNvPr>
          <p:cNvCxnSpPr>
            <a:stCxn id="7" idx="6"/>
            <a:endCxn id="16" idx="1"/>
          </p:cNvCxnSpPr>
          <p:nvPr/>
        </p:nvCxnSpPr>
        <p:spPr>
          <a:xfrm>
            <a:off x="6434667" y="2410178"/>
            <a:ext cx="2144888" cy="1580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15E0AC-4CE2-45CE-9649-915B0B09309A}"/>
              </a:ext>
            </a:extLst>
          </p:cNvPr>
          <p:cNvCxnSpPr>
            <a:stCxn id="7" idx="6"/>
            <a:endCxn id="18" idx="1"/>
          </p:cNvCxnSpPr>
          <p:nvPr/>
        </p:nvCxnSpPr>
        <p:spPr>
          <a:xfrm>
            <a:off x="6434667" y="2410178"/>
            <a:ext cx="2144887" cy="11853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84124C-6C85-4EE2-8BE4-5DAB0DD7616D}"/>
              </a:ext>
            </a:extLst>
          </p:cNvPr>
          <p:cNvSpPr txBox="1"/>
          <p:nvPr/>
        </p:nvSpPr>
        <p:spPr>
          <a:xfrm>
            <a:off x="2607733" y="733778"/>
            <a:ext cx="198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192.168.10.25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CE98D9-43E8-4A04-8596-7393C4EC0B41}"/>
              </a:ext>
            </a:extLst>
          </p:cNvPr>
          <p:cNvSpPr txBox="1"/>
          <p:nvPr/>
        </p:nvSpPr>
        <p:spPr>
          <a:xfrm>
            <a:off x="8658578" y="2919019"/>
            <a:ext cx="151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8.8.8.8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349B95-49AE-4AA7-8D84-F509A141658D}"/>
              </a:ext>
            </a:extLst>
          </p:cNvPr>
          <p:cNvSpPr txBox="1"/>
          <p:nvPr/>
        </p:nvSpPr>
        <p:spPr>
          <a:xfrm>
            <a:off x="8658578" y="1911864"/>
            <a:ext cx="126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150.1.2.3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2956F2-5A9F-4E8E-BA22-DAAF692E7D8D}"/>
              </a:ext>
            </a:extLst>
          </p:cNvPr>
          <p:cNvSpPr txBox="1"/>
          <p:nvPr/>
        </p:nvSpPr>
        <p:spPr>
          <a:xfrm>
            <a:off x="8658578" y="813981"/>
            <a:ext cx="130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210.1.2.3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CAD465-7F51-4111-BC91-DE4672E5C014}"/>
              </a:ext>
            </a:extLst>
          </p:cNvPr>
          <p:cNvSpPr txBox="1"/>
          <p:nvPr/>
        </p:nvSpPr>
        <p:spPr>
          <a:xfrm>
            <a:off x="5508978" y="1619955"/>
            <a:ext cx="106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75918-E68F-4616-B120-502368BB0882}"/>
              </a:ext>
            </a:extLst>
          </p:cNvPr>
          <p:cNvSpPr txBox="1"/>
          <p:nvPr/>
        </p:nvSpPr>
        <p:spPr>
          <a:xfrm>
            <a:off x="3364089" y="4312356"/>
            <a:ext cx="6807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Connections, or Flows</a:t>
            </a:r>
          </a:p>
          <a:p>
            <a:r>
              <a:rPr lang="en-US" dirty="0"/>
              <a:t>192.168.10.25:1025 – 210.1.2.3:80</a:t>
            </a:r>
          </a:p>
          <a:p>
            <a:r>
              <a:rPr lang="en-US" dirty="0"/>
              <a:t>192.168.10.25:1026 – 150.1.2.3:22</a:t>
            </a:r>
          </a:p>
          <a:p>
            <a:r>
              <a:rPr lang="en-US" dirty="0"/>
              <a:t>192.168.10.25:1027 – 8.8.8.8:53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48C6B1-DCC2-42F8-98F2-32753840758B}"/>
              </a:ext>
            </a:extLst>
          </p:cNvPr>
          <p:cNvSpPr txBox="1"/>
          <p:nvPr/>
        </p:nvSpPr>
        <p:spPr>
          <a:xfrm>
            <a:off x="1428043" y="1995270"/>
            <a:ext cx="1275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</a:t>
            </a:r>
          </a:p>
          <a:p>
            <a:r>
              <a:rPr lang="en-US" dirty="0"/>
              <a:t>Computer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8376C2-E2DB-4439-BD5C-895078F9CCD8}"/>
              </a:ext>
            </a:extLst>
          </p:cNvPr>
          <p:cNvSpPr txBox="1"/>
          <p:nvPr/>
        </p:nvSpPr>
        <p:spPr>
          <a:xfrm>
            <a:off x="10555109" y="2304534"/>
            <a:ext cx="108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8576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A055-0BB1-4986-B8D6-A4BF18A7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vs 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E0142-21AB-42A1-B643-B383C90D3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TCP (“reliable”)</a:t>
            </a:r>
          </a:p>
          <a:p>
            <a:pPr lvl="1"/>
            <a:r>
              <a:rPr lang="en-US" dirty="0"/>
              <a:t>Every packet has a sequence number (like a serial number)</a:t>
            </a:r>
          </a:p>
          <a:p>
            <a:pPr lvl="1"/>
            <a:r>
              <a:rPr lang="en-US" dirty="0"/>
              <a:t>Missing packets are requested again</a:t>
            </a:r>
          </a:p>
          <a:p>
            <a:pPr lvl="1"/>
            <a:r>
              <a:rPr lang="en-US" dirty="0"/>
              <a:t>Out of order packets put in proper order</a:t>
            </a:r>
          </a:p>
          <a:p>
            <a:pPr lvl="1"/>
            <a:r>
              <a:rPr lang="en-US" dirty="0"/>
              <a:t>Lots of overhead</a:t>
            </a:r>
          </a:p>
          <a:p>
            <a:pPr lvl="1"/>
            <a:r>
              <a:rPr lang="en-US" dirty="0"/>
              <a:t>Used where it is important not to miss a packet (ex.: file download)</a:t>
            </a:r>
          </a:p>
          <a:p>
            <a:r>
              <a:rPr lang="en-US" dirty="0"/>
              <a:t>UDP </a:t>
            </a:r>
            <a:r>
              <a:rPr lang="en-US"/>
              <a:t>(“unreliable”)</a:t>
            </a:r>
            <a:endParaRPr lang="en-US" dirty="0"/>
          </a:p>
          <a:p>
            <a:pPr lvl="1"/>
            <a:r>
              <a:rPr lang="en-US" dirty="0"/>
              <a:t>No sequence number, no requesting missing packets, no re-ordering</a:t>
            </a:r>
          </a:p>
          <a:p>
            <a:pPr lvl="1"/>
            <a:r>
              <a:rPr lang="en-US" dirty="0"/>
              <a:t>Little overhead</a:t>
            </a:r>
          </a:p>
          <a:p>
            <a:pPr lvl="1"/>
            <a:r>
              <a:rPr lang="en-US" dirty="0"/>
              <a:t>Used where you can miss a few packets (streaming) or just do the request again (DNS)</a:t>
            </a:r>
          </a:p>
        </p:txBody>
      </p:sp>
    </p:spTree>
    <p:extLst>
      <p:ext uri="{BB962C8B-B14F-4D97-AF65-F5344CB8AC3E}">
        <p14:creationId xmlns:p14="http://schemas.microsoft.com/office/powerpoint/2010/main" val="122864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133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TCP vs UDP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York</dc:creator>
  <cp:lastModifiedBy>John York</cp:lastModifiedBy>
  <cp:revision>3</cp:revision>
  <dcterms:created xsi:type="dcterms:W3CDTF">2020-09-21T12:19:59Z</dcterms:created>
  <dcterms:modified xsi:type="dcterms:W3CDTF">2020-09-21T13:03:47Z</dcterms:modified>
</cp:coreProperties>
</file>