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D576-987F-407F-B7E2-A0786E5CD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11329-8B16-4FE6-A40C-1BC2A1E74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9EA53-B480-4296-826A-A8B56468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9D44-F184-4A6F-9765-C62E00C7286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7ED0D-02D2-45D7-A729-99EB3ACE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4415D-B247-43CF-B337-FD872374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8FF4-AE27-406C-A096-765FAFEE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6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26DC-2C3B-4568-ADE2-F295E023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71A6F-AD0A-48FD-9E85-F1CED0728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5D95-91ED-49C0-B740-1ED09D13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9D44-F184-4A6F-9765-C62E00C7286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C1BE4-42A4-4003-8139-095DAA5B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EEAB-FDD4-46CC-AE77-6832F247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8FF4-AE27-406C-A096-765FAFEE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8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36E44-E21E-4A45-95D3-6ABEF028A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1E7A7-BC0C-4CD6-9B45-B500186EB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818DB-3DFE-4A06-A9F6-9AA0C003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9D44-F184-4A6F-9765-C62E00C7286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35CA2-45DA-4FC6-AF36-68EF953B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F814A-A7AB-4B95-8A72-156A51B8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8FF4-AE27-406C-A096-765FAFEE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7540-BC32-4E68-AAA5-78064137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E29AC-370B-47E3-B279-71F0D0B70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D81DB-3CCB-497C-BB18-238D6BE6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9D44-F184-4A6F-9765-C62E00C7286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CB81-6787-4F38-9A6A-5E74E410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3F3A7-C818-4346-AA55-E0E1EADC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8FF4-AE27-406C-A096-765FAFEE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4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7EB8-5613-4094-B106-B472F8C1D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A7B34-44D5-496C-B3C4-790168BF3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B970-32D8-46D3-B6EA-42EC28A7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9D44-F184-4A6F-9765-C62E00C7286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3C9EC-5A00-44A8-9A07-2DD61209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C54A2-8F19-4450-9D72-8D92D731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8FF4-AE27-406C-A096-765FAFEE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8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3E1E-9D6B-49C9-AD9B-24234F0F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8B699-FE0E-4FF1-86CE-22DBA3542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A1A63-299F-412D-945C-C095476BE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20D01-A252-4EB5-8F61-5C54137F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9D44-F184-4A6F-9765-C62E00C7286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CC20D-C81A-4521-B8F8-77615453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908ED-5B28-45A3-B36C-7A5C8ABA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8FF4-AE27-406C-A096-765FAFEE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7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84C7-E940-4DDF-BC2D-C94D8DB9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9F384-63A0-484B-B8C9-B65AC23C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C7F11-6270-456C-BC27-4DDB2FE3B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231E6-B9B9-4CAB-BAC2-5EFE14F80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87A6C-6B74-4D04-A94F-3B0D6439E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5F38E-DFA0-4DB5-BDC3-DBF41BFF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9D44-F184-4A6F-9765-C62E00C7286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5F88C3-092D-4BB3-AE9C-791508DD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C0EB4-4C45-4C34-BEF6-17D696E0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8FF4-AE27-406C-A096-765FAFEE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1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79CA-1F66-47CD-9107-396817EB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A338D-93BD-47BA-8527-5C96D57F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9D44-F184-4A6F-9765-C62E00C7286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BCD2B-D65E-4026-B65E-85FB7E7A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20E75-9C2A-49EE-82AB-BC9B02A9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8FF4-AE27-406C-A096-765FAFEE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2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291C5-44D8-4770-B2C8-7A8DC64F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9D44-F184-4A6F-9765-C62E00C7286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5DC9B-86D4-40AF-8973-0C854B12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C4487-5A2A-4D88-8533-2E06F118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8FF4-AE27-406C-A096-765FAFEE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5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E7D4-58F9-4AF9-8CA0-672E4889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DDD02-BA89-47F6-918E-2A2D90034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5FEF2-3A96-434B-9435-CDFDB2345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E1171-AFDB-41C1-8E33-279EFF5A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9D44-F184-4A6F-9765-C62E00C7286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31FC9-8FC7-4BA7-9FF3-2584CBC7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524E6-3328-414D-9F98-40331FEF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8FF4-AE27-406C-A096-765FAFEE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2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0F39-B4BE-47C2-9292-3EACE7B5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D28E9-FF38-455B-9685-41194D29F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DF470-70FF-4AEA-AD7F-15714808B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8D4AD-68A5-479D-9B11-49F25A3D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9D44-F184-4A6F-9765-C62E00C7286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72DDB-D28F-40B2-96C0-5F093548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EEF7E-5B6A-4B4C-8068-25CE454A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8FF4-AE27-406C-A096-765FAFEE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4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28A92-BC3D-46AD-B121-39024E6EA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6881E-CBAD-495D-AAAD-6D708AEBB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19357-E433-4FF8-8130-3445E6AE1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99D44-F184-4A6F-9765-C62E00C7286D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7B9A8-822D-43A5-9825-918953B07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F6BD8-9F3D-46BE-93F6-A1A1C5432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38FF4-AE27-406C-A096-765FAFEEC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5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93327E9F-A966-487E-AC60-67146347D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96" y="1944398"/>
            <a:ext cx="10739470" cy="362560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1413B4E-8C32-46FC-A5AC-55F04181C15C}"/>
              </a:ext>
            </a:extLst>
          </p:cNvPr>
          <p:cNvSpPr/>
          <p:nvPr/>
        </p:nvSpPr>
        <p:spPr>
          <a:xfrm>
            <a:off x="9137298" y="4662627"/>
            <a:ext cx="600075" cy="2857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974FABB-8818-4919-9C41-38757AC10099}"/>
              </a:ext>
            </a:extLst>
          </p:cNvPr>
          <p:cNvSpPr/>
          <p:nvPr/>
        </p:nvSpPr>
        <p:spPr>
          <a:xfrm>
            <a:off x="7404648" y="4215566"/>
            <a:ext cx="600075" cy="2857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2B0B72-8091-4B4D-B2A6-3A4048E94342}"/>
              </a:ext>
            </a:extLst>
          </p:cNvPr>
          <p:cNvSpPr/>
          <p:nvPr/>
        </p:nvSpPr>
        <p:spPr>
          <a:xfrm>
            <a:off x="7404648" y="3989109"/>
            <a:ext cx="600075" cy="2857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8F61318-EFC1-4F1A-949B-B1EEF1A630E0}"/>
              </a:ext>
            </a:extLst>
          </p:cNvPr>
          <p:cNvSpPr/>
          <p:nvPr/>
        </p:nvSpPr>
        <p:spPr>
          <a:xfrm>
            <a:off x="6129600" y="4000133"/>
            <a:ext cx="600075" cy="2857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1844D7-D8D2-404C-B7ED-D4A0A1E3E503}"/>
              </a:ext>
            </a:extLst>
          </p:cNvPr>
          <p:cNvSpPr/>
          <p:nvPr/>
        </p:nvSpPr>
        <p:spPr>
          <a:xfrm>
            <a:off x="850476" y="2823986"/>
            <a:ext cx="1271835" cy="29668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BB0F32-477D-4477-9356-2894ABDA2009}"/>
              </a:ext>
            </a:extLst>
          </p:cNvPr>
          <p:cNvSpPr/>
          <p:nvPr/>
        </p:nvSpPr>
        <p:spPr>
          <a:xfrm>
            <a:off x="850476" y="3054174"/>
            <a:ext cx="1434180" cy="307798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13FD6A-7002-4A89-9E94-1F753BC90304}"/>
              </a:ext>
            </a:extLst>
          </p:cNvPr>
          <p:cNvSpPr txBox="1"/>
          <p:nvPr/>
        </p:nvSpPr>
        <p:spPr>
          <a:xfrm>
            <a:off x="2341628" y="3938458"/>
            <a:ext cx="37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B7DA97-67F4-4DF0-A2F8-38A74944DC8C}"/>
              </a:ext>
            </a:extLst>
          </p:cNvPr>
          <p:cNvSpPr txBox="1"/>
          <p:nvPr/>
        </p:nvSpPr>
        <p:spPr>
          <a:xfrm>
            <a:off x="2187668" y="4610089"/>
            <a:ext cx="37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25E99C-ECB9-4F66-9CEC-E15B24A9293D}"/>
              </a:ext>
            </a:extLst>
          </p:cNvPr>
          <p:cNvSpPr txBox="1"/>
          <p:nvPr/>
        </p:nvSpPr>
        <p:spPr>
          <a:xfrm>
            <a:off x="8847561" y="4620836"/>
            <a:ext cx="37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4A1390-8B3E-49DD-9581-FCC16300502F}"/>
              </a:ext>
            </a:extLst>
          </p:cNvPr>
          <p:cNvSpPr txBox="1"/>
          <p:nvPr/>
        </p:nvSpPr>
        <p:spPr>
          <a:xfrm>
            <a:off x="8004723" y="3938458"/>
            <a:ext cx="37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F85A19-476E-4E1D-B438-87F645D87F0A}"/>
              </a:ext>
            </a:extLst>
          </p:cNvPr>
          <p:cNvSpPr txBox="1"/>
          <p:nvPr/>
        </p:nvSpPr>
        <p:spPr>
          <a:xfrm>
            <a:off x="6729006" y="3927575"/>
            <a:ext cx="37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3D06D9-A49B-40AB-A097-6BD4DAF353F8}"/>
              </a:ext>
            </a:extLst>
          </p:cNvPr>
          <p:cNvSpPr txBox="1"/>
          <p:nvPr/>
        </p:nvSpPr>
        <p:spPr>
          <a:xfrm>
            <a:off x="8004723" y="4173775"/>
            <a:ext cx="37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C1A42D5-0747-4F5E-A151-D7874301CD84}"/>
              </a:ext>
            </a:extLst>
          </p:cNvPr>
          <p:cNvSpPr/>
          <p:nvPr/>
        </p:nvSpPr>
        <p:spPr>
          <a:xfrm>
            <a:off x="853540" y="3989109"/>
            <a:ext cx="1434180" cy="30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D6D902E-8DB6-4B9D-BB9C-D7AADDE965E9}"/>
              </a:ext>
            </a:extLst>
          </p:cNvPr>
          <p:cNvSpPr/>
          <p:nvPr/>
        </p:nvSpPr>
        <p:spPr>
          <a:xfrm>
            <a:off x="853012" y="4642342"/>
            <a:ext cx="1271835" cy="296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77DF5B7-02A9-4142-BF05-89C3546F1929}"/>
              </a:ext>
            </a:extLst>
          </p:cNvPr>
          <p:cNvSpPr/>
          <p:nvPr/>
        </p:nvSpPr>
        <p:spPr>
          <a:xfrm>
            <a:off x="7413768" y="3286125"/>
            <a:ext cx="600075" cy="28575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E06C111-82E5-4046-BC23-F56117A31301}"/>
              </a:ext>
            </a:extLst>
          </p:cNvPr>
          <p:cNvSpPr/>
          <p:nvPr/>
        </p:nvSpPr>
        <p:spPr>
          <a:xfrm>
            <a:off x="9219071" y="3054174"/>
            <a:ext cx="600075" cy="28575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B56EF11-FF3B-4028-9FD6-31D885048B18}"/>
              </a:ext>
            </a:extLst>
          </p:cNvPr>
          <p:cNvSpPr/>
          <p:nvPr/>
        </p:nvSpPr>
        <p:spPr>
          <a:xfrm>
            <a:off x="7413768" y="2817221"/>
            <a:ext cx="600075" cy="28575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A083DD9-D7BA-4FFF-AD62-319D85F1A2E4}"/>
              </a:ext>
            </a:extLst>
          </p:cNvPr>
          <p:cNvSpPr/>
          <p:nvPr/>
        </p:nvSpPr>
        <p:spPr>
          <a:xfrm>
            <a:off x="6095999" y="2818825"/>
            <a:ext cx="600075" cy="28575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4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0EA261-6E42-4CB3-917B-D38D9E854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8" y="2194240"/>
            <a:ext cx="11423496" cy="296897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77F8B73-4398-408B-A368-528BFF3BC9EC}"/>
              </a:ext>
            </a:extLst>
          </p:cNvPr>
          <p:cNvSpPr/>
          <p:nvPr/>
        </p:nvSpPr>
        <p:spPr>
          <a:xfrm>
            <a:off x="9137298" y="4662627"/>
            <a:ext cx="600075" cy="2857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C78990-1791-40F9-880D-ACDBE05B6BEC}"/>
              </a:ext>
            </a:extLst>
          </p:cNvPr>
          <p:cNvSpPr/>
          <p:nvPr/>
        </p:nvSpPr>
        <p:spPr>
          <a:xfrm>
            <a:off x="7003061" y="2926072"/>
            <a:ext cx="734642" cy="3123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D97D81-A454-4918-BC18-148F944C9BCD}"/>
              </a:ext>
            </a:extLst>
          </p:cNvPr>
          <p:cNvSpPr/>
          <p:nvPr/>
        </p:nvSpPr>
        <p:spPr>
          <a:xfrm>
            <a:off x="6995363" y="2624223"/>
            <a:ext cx="734642" cy="3123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ED771A-E25E-4B05-9560-0B5118F767B0}"/>
              </a:ext>
            </a:extLst>
          </p:cNvPr>
          <p:cNvSpPr/>
          <p:nvPr/>
        </p:nvSpPr>
        <p:spPr>
          <a:xfrm>
            <a:off x="5796711" y="2679814"/>
            <a:ext cx="600075" cy="2857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0A2A85-CC14-46FD-9B13-B8F79BABA4ED}"/>
              </a:ext>
            </a:extLst>
          </p:cNvPr>
          <p:cNvSpPr/>
          <p:nvPr/>
        </p:nvSpPr>
        <p:spPr>
          <a:xfrm>
            <a:off x="1292107" y="940418"/>
            <a:ext cx="1271835" cy="29668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5667462-72A9-4726-B8A6-D0C8A9E99B9F}"/>
              </a:ext>
            </a:extLst>
          </p:cNvPr>
          <p:cNvSpPr/>
          <p:nvPr/>
        </p:nvSpPr>
        <p:spPr>
          <a:xfrm>
            <a:off x="853012" y="747676"/>
            <a:ext cx="1434180" cy="307798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5175BF-DFE0-4BEF-8CD7-4E4444A79DE9}"/>
              </a:ext>
            </a:extLst>
          </p:cNvPr>
          <p:cNvSpPr txBox="1"/>
          <p:nvPr/>
        </p:nvSpPr>
        <p:spPr>
          <a:xfrm>
            <a:off x="2341628" y="3938458"/>
            <a:ext cx="37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F5D477-D9D9-42AE-9ED8-04E7B3C232C5}"/>
              </a:ext>
            </a:extLst>
          </p:cNvPr>
          <p:cNvSpPr txBox="1"/>
          <p:nvPr/>
        </p:nvSpPr>
        <p:spPr>
          <a:xfrm>
            <a:off x="1833154" y="2636625"/>
            <a:ext cx="37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958808-47A9-4A34-B82B-6C2699F6969C}"/>
              </a:ext>
            </a:extLst>
          </p:cNvPr>
          <p:cNvSpPr txBox="1"/>
          <p:nvPr/>
        </p:nvSpPr>
        <p:spPr>
          <a:xfrm>
            <a:off x="8913496" y="2869062"/>
            <a:ext cx="600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AB26A9-620E-42CE-AA61-BFF3DFBFB764}"/>
              </a:ext>
            </a:extLst>
          </p:cNvPr>
          <p:cNvSpPr txBox="1"/>
          <p:nvPr/>
        </p:nvSpPr>
        <p:spPr>
          <a:xfrm>
            <a:off x="7742194" y="2619980"/>
            <a:ext cx="37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6238E9-5D57-405C-A14E-BF085613A0C4}"/>
              </a:ext>
            </a:extLst>
          </p:cNvPr>
          <p:cNvSpPr txBox="1"/>
          <p:nvPr/>
        </p:nvSpPr>
        <p:spPr>
          <a:xfrm>
            <a:off x="6396117" y="2607256"/>
            <a:ext cx="37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2B8C81-69C5-414E-BB8B-795A9A6E73FD}"/>
              </a:ext>
            </a:extLst>
          </p:cNvPr>
          <p:cNvSpPr txBox="1"/>
          <p:nvPr/>
        </p:nvSpPr>
        <p:spPr>
          <a:xfrm>
            <a:off x="7745401" y="2869062"/>
            <a:ext cx="37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7D22C12-0FB7-4AFB-8CBD-FF884B035CAA}"/>
              </a:ext>
            </a:extLst>
          </p:cNvPr>
          <p:cNvSpPr/>
          <p:nvPr/>
        </p:nvSpPr>
        <p:spPr>
          <a:xfrm>
            <a:off x="853540" y="3989109"/>
            <a:ext cx="1434180" cy="30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EC2BDFA-3727-4A49-869A-92D802209754}"/>
              </a:ext>
            </a:extLst>
          </p:cNvPr>
          <p:cNvSpPr/>
          <p:nvPr/>
        </p:nvSpPr>
        <p:spPr>
          <a:xfrm>
            <a:off x="498498" y="2668878"/>
            <a:ext cx="1271835" cy="296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5E5A72-07B0-4008-8F3C-FC6BA2992833}"/>
              </a:ext>
            </a:extLst>
          </p:cNvPr>
          <p:cNvSpPr/>
          <p:nvPr/>
        </p:nvSpPr>
        <p:spPr>
          <a:xfrm>
            <a:off x="9035698" y="1268034"/>
            <a:ext cx="600075" cy="28575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2806B99-275B-4210-B610-8C1FF24358BC}"/>
              </a:ext>
            </a:extLst>
          </p:cNvPr>
          <p:cNvSpPr/>
          <p:nvPr/>
        </p:nvSpPr>
        <p:spPr>
          <a:xfrm>
            <a:off x="10004490" y="1015733"/>
            <a:ext cx="600075" cy="28575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43B2229-FA2F-486C-A10E-FE7702556CB0}"/>
              </a:ext>
            </a:extLst>
          </p:cNvPr>
          <p:cNvSpPr/>
          <p:nvPr/>
        </p:nvSpPr>
        <p:spPr>
          <a:xfrm>
            <a:off x="8013843" y="1474966"/>
            <a:ext cx="600075" cy="28575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08304CA-7C23-4A64-9BF4-12EA2AB1E4C2}"/>
              </a:ext>
            </a:extLst>
          </p:cNvPr>
          <p:cNvSpPr/>
          <p:nvPr/>
        </p:nvSpPr>
        <p:spPr>
          <a:xfrm>
            <a:off x="6284216" y="1237104"/>
            <a:ext cx="600075" cy="28575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3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5E26796B-EB92-4DD5-8A35-AE5873852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209675"/>
            <a:ext cx="10010775" cy="4438650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CBF13EFD-87E0-482A-B6BE-679663981639}"/>
              </a:ext>
            </a:extLst>
          </p:cNvPr>
          <p:cNvSpPr/>
          <p:nvPr/>
        </p:nvSpPr>
        <p:spPr>
          <a:xfrm>
            <a:off x="6916473" y="4260006"/>
            <a:ext cx="600075" cy="10059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ADD9BFC-316D-4E41-81E6-485AF779F844}"/>
              </a:ext>
            </a:extLst>
          </p:cNvPr>
          <p:cNvSpPr/>
          <p:nvPr/>
        </p:nvSpPr>
        <p:spPr>
          <a:xfrm>
            <a:off x="5655468" y="3396890"/>
            <a:ext cx="629304" cy="10059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1546558-6574-431E-AD0D-CA9D4683E749}"/>
              </a:ext>
            </a:extLst>
          </p:cNvPr>
          <p:cNvSpPr/>
          <p:nvPr/>
        </p:nvSpPr>
        <p:spPr>
          <a:xfrm>
            <a:off x="6916472" y="2946248"/>
            <a:ext cx="600075" cy="5965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7575481-1D14-4108-9136-FD4F18438777}"/>
              </a:ext>
            </a:extLst>
          </p:cNvPr>
          <p:cNvSpPr/>
          <p:nvPr/>
        </p:nvSpPr>
        <p:spPr>
          <a:xfrm>
            <a:off x="5655467" y="2169369"/>
            <a:ext cx="600075" cy="2857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2EBC78-7412-412F-AAC9-BEF0031038F2}"/>
              </a:ext>
            </a:extLst>
          </p:cNvPr>
          <p:cNvSpPr txBox="1"/>
          <p:nvPr/>
        </p:nvSpPr>
        <p:spPr>
          <a:xfrm>
            <a:off x="2545611" y="2935225"/>
            <a:ext cx="376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C8F7FB-0A8A-491D-946F-DC92439EFBF7}"/>
              </a:ext>
            </a:extLst>
          </p:cNvPr>
          <p:cNvSpPr txBox="1"/>
          <p:nvPr/>
        </p:nvSpPr>
        <p:spPr>
          <a:xfrm>
            <a:off x="2341628" y="2085787"/>
            <a:ext cx="376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9D8D75-D705-43BA-966A-397014D9F0BF}"/>
              </a:ext>
            </a:extLst>
          </p:cNvPr>
          <p:cNvSpPr txBox="1"/>
          <p:nvPr/>
        </p:nvSpPr>
        <p:spPr>
          <a:xfrm>
            <a:off x="6631816" y="2957273"/>
            <a:ext cx="328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F42E6D-165B-47E6-A01E-1089467D9EE8}"/>
              </a:ext>
            </a:extLst>
          </p:cNvPr>
          <p:cNvSpPr txBox="1"/>
          <p:nvPr/>
        </p:nvSpPr>
        <p:spPr>
          <a:xfrm>
            <a:off x="7043754" y="2065071"/>
            <a:ext cx="376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7E760B-F8C4-44C2-84DA-D06B32C63460}"/>
              </a:ext>
            </a:extLst>
          </p:cNvPr>
          <p:cNvSpPr txBox="1"/>
          <p:nvPr/>
        </p:nvSpPr>
        <p:spPr>
          <a:xfrm>
            <a:off x="6255542" y="2118040"/>
            <a:ext cx="376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DA1C69-BD5A-46B4-8F95-04CF5B1A9223}"/>
              </a:ext>
            </a:extLst>
          </p:cNvPr>
          <p:cNvSpPr txBox="1"/>
          <p:nvPr/>
        </p:nvSpPr>
        <p:spPr>
          <a:xfrm>
            <a:off x="6255542" y="3659233"/>
            <a:ext cx="376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501694B-1C58-48F9-934A-76BEDE3675B1}"/>
              </a:ext>
            </a:extLst>
          </p:cNvPr>
          <p:cNvSpPr/>
          <p:nvPr/>
        </p:nvSpPr>
        <p:spPr>
          <a:xfrm>
            <a:off x="1090612" y="2935225"/>
            <a:ext cx="1434180" cy="3077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8572B5-7960-42D2-91A7-B76C22F70E03}"/>
              </a:ext>
            </a:extLst>
          </p:cNvPr>
          <p:cNvSpPr/>
          <p:nvPr/>
        </p:nvSpPr>
        <p:spPr>
          <a:xfrm>
            <a:off x="1069793" y="2163901"/>
            <a:ext cx="1271835" cy="2966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C46111A-0A4A-4A2D-ADB1-2150F05BC7BF}"/>
              </a:ext>
            </a:extLst>
          </p:cNvPr>
          <p:cNvSpPr/>
          <p:nvPr/>
        </p:nvSpPr>
        <p:spPr>
          <a:xfrm>
            <a:off x="5531556" y="5137881"/>
            <a:ext cx="1984991" cy="5617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E380A31-23E0-447D-BB7D-5D0882553B85}"/>
              </a:ext>
            </a:extLst>
          </p:cNvPr>
          <p:cNvSpPr txBox="1"/>
          <p:nvPr/>
        </p:nvSpPr>
        <p:spPr>
          <a:xfrm>
            <a:off x="5155281" y="5212324"/>
            <a:ext cx="376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A07E1A0-A4A0-4722-BF5D-EB6059AF0FF9}"/>
              </a:ext>
            </a:extLst>
          </p:cNvPr>
          <p:cNvSpPr txBox="1"/>
          <p:nvPr/>
        </p:nvSpPr>
        <p:spPr>
          <a:xfrm>
            <a:off x="6583733" y="4498466"/>
            <a:ext cx="376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28E652E-F499-4EA9-B261-1C9748D0CC4E}"/>
              </a:ext>
            </a:extLst>
          </p:cNvPr>
          <p:cNvSpPr/>
          <p:nvPr/>
        </p:nvSpPr>
        <p:spPr>
          <a:xfrm>
            <a:off x="7404648" y="2085787"/>
            <a:ext cx="1788459" cy="3693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4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20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York</dc:creator>
  <cp:lastModifiedBy>John York</cp:lastModifiedBy>
  <cp:revision>11</cp:revision>
  <dcterms:created xsi:type="dcterms:W3CDTF">2020-10-19T17:05:21Z</dcterms:created>
  <dcterms:modified xsi:type="dcterms:W3CDTF">2020-10-19T20:36:58Z</dcterms:modified>
</cp:coreProperties>
</file>