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452E-04E7-484D-87E7-839D4E2F1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23C33-1E95-4BEA-AC08-BA8FFFCB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FDC2-A86E-4C16-962F-0D9E218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DF0D-D74F-4E88-9BFF-7D7B7CC6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34AD-09E7-413C-AEEF-E04F4235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3D10-7125-43D9-9D7F-232EFF3C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1BB2D-518A-4E81-B5A0-43B88BC7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8077-B338-4A92-8730-520A4731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5C34-4A15-465D-91AC-4F137C5A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421F-F57F-4688-B396-104EC3CB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4EE6E-1DBA-4A91-A989-342F2356A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788B-99AE-4101-A5F3-C26CE037B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D5234-9AE5-4CF2-90AC-E1969B45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E6D9-4B40-4A8C-9CDE-4C56C1AF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05A2-2215-4D4D-8415-9FD4D2E1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3BF5-4434-480B-9991-6DE1E06D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7E81-DFD4-42B7-9F2C-B966A991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879B-F831-49CA-B8D0-81356CE7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7158-7D24-4083-8ADD-2F8DCFD0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7932-AC10-428A-9C78-0D6981CC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BC4C-98CB-45FE-ACB5-6CA32826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FC57-4CDB-4815-B262-AC47352C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7B32-2253-4D9B-82F3-43C06863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5500-06F3-4A3B-B744-2BBFA376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9CD59-5251-4B03-929A-CDBDE950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1D15-8F30-4D8E-BF8B-C38B16FD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9C75-3753-4DAC-BBD5-10CBED3C8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9A7DE-D03E-4423-914C-7D2CEA66E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5D96B-BB68-4FDA-901F-AD2BEA4E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04BBD-1CD0-4084-BEEE-AD42C5A7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57B9-4A22-4606-9182-A60E6145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9FFD-EED3-4673-BC81-C184112B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6840-62FA-4D84-8214-662E954C5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CF951-EC9F-4BB1-A9A7-67C51249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552F8-E6A4-4D77-9FB7-207EC58D1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CD32C-0315-4C09-A2CA-798354699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60289-EE30-4270-AF9E-CB7F536C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3EA3A-1A75-4C42-8B97-75E0B33A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E37D5-186D-4849-842A-C43D2793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0BCB-B097-4716-9C7E-F752A6D4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877C1-9392-419F-9239-4FD9F6ED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7C6B9-D126-425C-9750-FEF6E059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7B007-2E9B-43CD-A29A-1E8E2B93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E7341-59BD-48E0-9EA1-A7B9D6D1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89314-4B2B-4FF4-A6F9-13D73A10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CA9C0-2E5D-4434-891D-72E039C3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2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7F60-DECC-44DF-8F35-E38E2F5A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D070-9AFE-4ABD-B20B-497E29AC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30E11-4E4C-4298-9B49-02851095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8B368-C628-4600-8AC7-86C26A04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85D3-D0AC-44DB-B971-5BDF3934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F1B8-39A8-43DE-9184-29671251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895C-99ED-4D17-A658-8537F169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A1461-2187-4509-BBA3-F97199A13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704F-C3BB-4378-B306-94EACD738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AE8D-ECEC-49CC-B4C9-EBF752BF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2CA0A-9368-4752-84AC-E656AEDF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776DF-5D6E-4817-AF3E-0B240469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2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AECA4-800F-4B78-958D-7219F64B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BFF5-9111-46E3-9E75-D9D254F7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64BF-E2F6-44A3-8D4F-6705A184C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E9B1-2D8F-4802-92D7-AC28D7F1ECE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D9F5-8672-4757-98FF-83E25380B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9C9F-A25B-453A-8D54-18E93DB28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5061-E8E7-4102-87FE-6F66F10F7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4A2FE7-1962-45EB-ADCA-C18D343E4862}"/>
              </a:ext>
            </a:extLst>
          </p:cNvPr>
          <p:cNvSpPr/>
          <p:nvPr/>
        </p:nvSpPr>
        <p:spPr>
          <a:xfrm>
            <a:off x="2020711" y="1772356"/>
            <a:ext cx="1038578" cy="49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 ECB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7817F-F85E-4CB4-A499-AC90239094BC}"/>
              </a:ext>
            </a:extLst>
          </p:cNvPr>
          <p:cNvSpPr/>
          <p:nvPr/>
        </p:nvSpPr>
        <p:spPr>
          <a:xfrm>
            <a:off x="6812844" y="1772356"/>
            <a:ext cx="1038578" cy="49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 ECB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38553-33E7-4FF2-9DBB-C728EB633361}"/>
              </a:ext>
            </a:extLst>
          </p:cNvPr>
          <p:cNvSpPr txBox="1"/>
          <p:nvPr/>
        </p:nvSpPr>
        <p:spPr>
          <a:xfrm>
            <a:off x="7851422" y="1836045"/>
            <a:ext cx="112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51780-4361-40C4-9706-2DA77D7DEE11}"/>
              </a:ext>
            </a:extLst>
          </p:cNvPr>
          <p:cNvSpPr txBox="1"/>
          <p:nvPr/>
        </p:nvSpPr>
        <p:spPr>
          <a:xfrm>
            <a:off x="874889" y="1836045"/>
            <a:ext cx="112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0CBF3-CD37-4A71-B00A-59B995C7A597}"/>
              </a:ext>
            </a:extLst>
          </p:cNvPr>
          <p:cNvSpPr txBox="1"/>
          <p:nvPr/>
        </p:nvSpPr>
        <p:spPr>
          <a:xfrm>
            <a:off x="2537177" y="662002"/>
            <a:ext cx="112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Terminal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D9F-E7A1-4987-A40B-85FCBB7B2D81}"/>
              </a:ext>
            </a:extLst>
          </p:cNvPr>
          <p:cNvSpPr txBox="1"/>
          <p:nvPr/>
        </p:nvSpPr>
        <p:spPr>
          <a:xfrm>
            <a:off x="2280355" y="2599648"/>
            <a:ext cx="51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DB253-8465-4A74-8496-C93BE713D274}"/>
              </a:ext>
            </a:extLst>
          </p:cNvPr>
          <p:cNvSpPr txBox="1"/>
          <p:nvPr/>
        </p:nvSpPr>
        <p:spPr>
          <a:xfrm>
            <a:off x="3211689" y="1858624"/>
            <a:ext cx="124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1A70E-3D33-4CE6-AB7A-68CFA91A36BE}"/>
              </a:ext>
            </a:extLst>
          </p:cNvPr>
          <p:cNvSpPr txBox="1"/>
          <p:nvPr/>
        </p:nvSpPr>
        <p:spPr>
          <a:xfrm>
            <a:off x="5508978" y="1858624"/>
            <a:ext cx="124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2F801F-3AB4-4FC1-A323-EBA14C58FB3D}"/>
              </a:ext>
            </a:extLst>
          </p:cNvPr>
          <p:cNvSpPr txBox="1"/>
          <p:nvPr/>
        </p:nvSpPr>
        <p:spPr>
          <a:xfrm>
            <a:off x="4374444" y="1559046"/>
            <a:ext cx="11176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Simulate email base64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EBDB5-5BAD-4BE5-9716-7075198C0E95}"/>
              </a:ext>
            </a:extLst>
          </p:cNvPr>
          <p:cNvSpPr txBox="1"/>
          <p:nvPr/>
        </p:nvSpPr>
        <p:spPr>
          <a:xfrm>
            <a:off x="7072488" y="2598046"/>
            <a:ext cx="51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A7CDA-4B4D-4EA5-A232-30723CB447F5}"/>
              </a:ext>
            </a:extLst>
          </p:cNvPr>
          <p:cNvSpPr txBox="1"/>
          <p:nvPr/>
        </p:nvSpPr>
        <p:spPr>
          <a:xfrm>
            <a:off x="6191955" y="662002"/>
            <a:ext cx="112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 Terminal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8107A5-7FB8-43F2-9082-6E8037C19DB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70844" y="985167"/>
            <a:ext cx="1566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23D5AF-DBED-4C99-A4B0-9721FB8542C8}"/>
              </a:ext>
            </a:extLst>
          </p:cNvPr>
          <p:cNvCxnSpPr>
            <a:stCxn id="9" idx="3"/>
          </p:cNvCxnSpPr>
          <p:nvPr/>
        </p:nvCxnSpPr>
        <p:spPr>
          <a:xfrm flipV="1">
            <a:off x="3666066" y="985167"/>
            <a:ext cx="1120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84C0F7-B43C-4E92-A37D-6FE222C0D440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4797778" y="985167"/>
            <a:ext cx="1394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55AA03-0008-4614-87FF-6B270E908DF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320844" y="985168"/>
            <a:ext cx="140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64E50-0289-4E9B-A134-E67C4BC01AC2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2540000" y="2269067"/>
            <a:ext cx="0" cy="33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F55C79-5195-4A03-999D-BEB285490A10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V="1">
            <a:off x="7332133" y="2269067"/>
            <a:ext cx="0" cy="32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AF27F8-10B8-45B8-BD25-010FCBDDCD1E}"/>
              </a:ext>
            </a:extLst>
          </p:cNvPr>
          <p:cNvCxnSpPr>
            <a:cxnSpLocks/>
          </p:cNvCxnSpPr>
          <p:nvPr/>
        </p:nvCxnSpPr>
        <p:spPr>
          <a:xfrm>
            <a:off x="1219200" y="2194089"/>
            <a:ext cx="801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746F93-2CEA-49EF-9E18-5CCA85BAE75B}"/>
              </a:ext>
            </a:extLst>
          </p:cNvPr>
          <p:cNvCxnSpPr>
            <a:cxnSpLocks/>
          </p:cNvCxnSpPr>
          <p:nvPr/>
        </p:nvCxnSpPr>
        <p:spPr>
          <a:xfrm>
            <a:off x="3033889" y="2192489"/>
            <a:ext cx="52211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353D6A-0C23-41D8-868F-8879BC718181}"/>
              </a:ext>
            </a:extLst>
          </p:cNvPr>
          <p:cNvCxnSpPr>
            <a:cxnSpLocks/>
          </p:cNvCxnSpPr>
          <p:nvPr/>
        </p:nvCxnSpPr>
        <p:spPr>
          <a:xfrm>
            <a:off x="3860800" y="2192489"/>
            <a:ext cx="52211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6B880-AF3A-405E-9D50-C67D302B8199}"/>
              </a:ext>
            </a:extLst>
          </p:cNvPr>
          <p:cNvCxnSpPr>
            <a:cxnSpLocks/>
          </p:cNvCxnSpPr>
          <p:nvPr/>
        </p:nvCxnSpPr>
        <p:spPr>
          <a:xfrm>
            <a:off x="5452534" y="2190889"/>
            <a:ext cx="52211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FB0D0A-5113-4ADE-9FD6-802C24A2DE06}"/>
              </a:ext>
            </a:extLst>
          </p:cNvPr>
          <p:cNvCxnSpPr>
            <a:cxnSpLocks/>
          </p:cNvCxnSpPr>
          <p:nvPr/>
        </p:nvCxnSpPr>
        <p:spPr>
          <a:xfrm>
            <a:off x="6293554" y="2190889"/>
            <a:ext cx="52211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C7D84E-D66D-49C3-BC13-B01D05580681}"/>
              </a:ext>
            </a:extLst>
          </p:cNvPr>
          <p:cNvCxnSpPr>
            <a:cxnSpLocks/>
          </p:cNvCxnSpPr>
          <p:nvPr/>
        </p:nvCxnSpPr>
        <p:spPr>
          <a:xfrm>
            <a:off x="7851422" y="2189289"/>
            <a:ext cx="52211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2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206A79-8C1F-4C56-A641-01F4449CFAD5}"/>
              </a:ext>
            </a:extLst>
          </p:cNvPr>
          <p:cNvSpPr/>
          <p:nvPr/>
        </p:nvSpPr>
        <p:spPr>
          <a:xfrm>
            <a:off x="2020711" y="1772356"/>
            <a:ext cx="1038578" cy="49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 EAX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6850A-A503-42F3-B70B-C1B9B1141908}"/>
              </a:ext>
            </a:extLst>
          </p:cNvPr>
          <p:cNvSpPr/>
          <p:nvPr/>
        </p:nvSpPr>
        <p:spPr>
          <a:xfrm>
            <a:off x="6812844" y="1772356"/>
            <a:ext cx="1038578" cy="49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 EAX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25686-97AE-4DF3-8316-62550E52884B}"/>
              </a:ext>
            </a:extLst>
          </p:cNvPr>
          <p:cNvSpPr txBox="1"/>
          <p:nvPr/>
        </p:nvSpPr>
        <p:spPr>
          <a:xfrm>
            <a:off x="7851422" y="1836045"/>
            <a:ext cx="112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9D076-387E-4C90-965B-3720BFA2D49E}"/>
              </a:ext>
            </a:extLst>
          </p:cNvPr>
          <p:cNvSpPr txBox="1"/>
          <p:nvPr/>
        </p:nvSpPr>
        <p:spPr>
          <a:xfrm>
            <a:off x="874889" y="1836045"/>
            <a:ext cx="112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F3652-FFB2-46A4-B704-8B45E6B3D8E7}"/>
              </a:ext>
            </a:extLst>
          </p:cNvPr>
          <p:cNvSpPr txBox="1"/>
          <p:nvPr/>
        </p:nvSpPr>
        <p:spPr>
          <a:xfrm>
            <a:off x="2537177" y="662002"/>
            <a:ext cx="112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Terminal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D958D-A631-4BF9-9E7B-4B069D63AA6D}"/>
              </a:ext>
            </a:extLst>
          </p:cNvPr>
          <p:cNvSpPr txBox="1"/>
          <p:nvPr/>
        </p:nvSpPr>
        <p:spPr>
          <a:xfrm>
            <a:off x="2280355" y="2599648"/>
            <a:ext cx="51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5144A-0E04-4874-98F6-1ADD029A5609}"/>
              </a:ext>
            </a:extLst>
          </p:cNvPr>
          <p:cNvSpPr txBox="1"/>
          <p:nvPr/>
        </p:nvSpPr>
        <p:spPr>
          <a:xfrm>
            <a:off x="3127021" y="2297710"/>
            <a:ext cx="120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B58B2-7D07-460D-B561-F7011C1E94FC}"/>
              </a:ext>
            </a:extLst>
          </p:cNvPr>
          <p:cNvSpPr txBox="1"/>
          <p:nvPr/>
        </p:nvSpPr>
        <p:spPr>
          <a:xfrm>
            <a:off x="5878687" y="2307822"/>
            <a:ext cx="124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ADC82-A32C-4C20-99E9-FAEFE13B22EC}"/>
              </a:ext>
            </a:extLst>
          </p:cNvPr>
          <p:cNvSpPr txBox="1"/>
          <p:nvPr/>
        </p:nvSpPr>
        <p:spPr>
          <a:xfrm>
            <a:off x="4701821" y="1559044"/>
            <a:ext cx="711197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90E1D-86AD-4738-85BF-708809DCE931}"/>
              </a:ext>
            </a:extLst>
          </p:cNvPr>
          <p:cNvSpPr txBox="1"/>
          <p:nvPr/>
        </p:nvSpPr>
        <p:spPr>
          <a:xfrm>
            <a:off x="7072488" y="2598046"/>
            <a:ext cx="51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A035B-9784-480E-AAC7-3F1416206F9F}"/>
              </a:ext>
            </a:extLst>
          </p:cNvPr>
          <p:cNvSpPr txBox="1"/>
          <p:nvPr/>
        </p:nvSpPr>
        <p:spPr>
          <a:xfrm>
            <a:off x="6191955" y="662002"/>
            <a:ext cx="112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Partner’s Terminal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B92D84-3411-4809-90C4-35E2389D38E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970844" y="985167"/>
            <a:ext cx="1566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B2589A-F5A8-4292-9379-177FFEACE8E4}"/>
              </a:ext>
            </a:extLst>
          </p:cNvPr>
          <p:cNvCxnSpPr>
            <a:stCxn id="8" idx="3"/>
          </p:cNvCxnSpPr>
          <p:nvPr/>
        </p:nvCxnSpPr>
        <p:spPr>
          <a:xfrm flipV="1">
            <a:off x="3666066" y="985167"/>
            <a:ext cx="1120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694857-20C2-48F9-99FF-B2D6537C9152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4797778" y="985167"/>
            <a:ext cx="1394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EFE164-E38C-4B9C-9702-0E764F071AC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320844" y="985168"/>
            <a:ext cx="1405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AC080B-8338-4831-A6EE-BE4E2E0CBC3A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2540000" y="2269067"/>
            <a:ext cx="0" cy="33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81C80C-A0D5-4ECF-B27C-AA32D80C2FC9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7332133" y="2269067"/>
            <a:ext cx="0" cy="32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F1324-DB10-4802-B0A9-32BBBF15900A}"/>
              </a:ext>
            </a:extLst>
          </p:cNvPr>
          <p:cNvCxnSpPr>
            <a:cxnSpLocks/>
          </p:cNvCxnSpPr>
          <p:nvPr/>
        </p:nvCxnSpPr>
        <p:spPr>
          <a:xfrm>
            <a:off x="1219200" y="2194089"/>
            <a:ext cx="801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DBBFB2-CED7-4F18-BD04-B4446FFEB01E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452534" y="2108246"/>
            <a:ext cx="798683" cy="8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9B87DD-9FE7-4719-B304-A7B482A85B92}"/>
              </a:ext>
            </a:extLst>
          </p:cNvPr>
          <p:cNvCxnSpPr>
            <a:cxnSpLocks/>
          </p:cNvCxnSpPr>
          <p:nvPr/>
        </p:nvCxnSpPr>
        <p:spPr>
          <a:xfrm>
            <a:off x="7851422" y="2189289"/>
            <a:ext cx="52211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98D2A9B-4B53-4706-ACF7-F04A8905DB80}"/>
              </a:ext>
            </a:extLst>
          </p:cNvPr>
          <p:cNvSpPr txBox="1"/>
          <p:nvPr/>
        </p:nvSpPr>
        <p:spPr>
          <a:xfrm>
            <a:off x="3118556" y="1918438"/>
            <a:ext cx="73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915A58-40F6-430E-8D8F-2A2AFC105D34}"/>
              </a:ext>
            </a:extLst>
          </p:cNvPr>
          <p:cNvSpPr txBox="1"/>
          <p:nvPr/>
        </p:nvSpPr>
        <p:spPr>
          <a:xfrm>
            <a:off x="3127022" y="1539166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7BAEA-6662-4BE7-83FF-9E308CEF5AF7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905955" y="1723832"/>
            <a:ext cx="778933" cy="25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8D887A-9744-4195-BF8B-591676344105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3855155" y="2103104"/>
            <a:ext cx="846666" cy="5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3DD21A-126C-450E-BA92-7126C962E08D}"/>
              </a:ext>
            </a:extLst>
          </p:cNvPr>
          <p:cNvCxnSpPr>
            <a:cxnSpLocks/>
          </p:cNvCxnSpPr>
          <p:nvPr/>
        </p:nvCxnSpPr>
        <p:spPr>
          <a:xfrm flipV="1">
            <a:off x="4181121" y="2307822"/>
            <a:ext cx="481186" cy="2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CB2CB1-4728-45D6-B8F6-167CCF6CBCA7}"/>
              </a:ext>
            </a:extLst>
          </p:cNvPr>
          <p:cNvCxnSpPr>
            <a:cxnSpLocks/>
          </p:cNvCxnSpPr>
          <p:nvPr/>
        </p:nvCxnSpPr>
        <p:spPr>
          <a:xfrm>
            <a:off x="5413018" y="2323238"/>
            <a:ext cx="581382" cy="15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CFC5A4-B0FC-4DD0-929B-1F33593ABA07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438420" y="1723073"/>
            <a:ext cx="613830" cy="30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3E715D0-2CBB-408C-A257-DDFC0DC2531A}"/>
              </a:ext>
            </a:extLst>
          </p:cNvPr>
          <p:cNvSpPr txBox="1"/>
          <p:nvPr/>
        </p:nvSpPr>
        <p:spPr>
          <a:xfrm>
            <a:off x="6052250" y="1538407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4FD9B9-F71A-40F9-AB5E-8695878C22C4}"/>
              </a:ext>
            </a:extLst>
          </p:cNvPr>
          <p:cNvSpPr txBox="1"/>
          <p:nvPr/>
        </p:nvSpPr>
        <p:spPr>
          <a:xfrm>
            <a:off x="6251217" y="1923580"/>
            <a:ext cx="73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86621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7</cp:revision>
  <dcterms:created xsi:type="dcterms:W3CDTF">2020-02-04T22:04:53Z</dcterms:created>
  <dcterms:modified xsi:type="dcterms:W3CDTF">2020-02-05T01:51:27Z</dcterms:modified>
</cp:coreProperties>
</file>