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A62C-9E74-4494-9409-37B2522A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6E12-21C3-466E-8A61-B7F66028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68DA-C517-43AC-B97A-497263E9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4073-9A96-4BC3-8543-577CCAE0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989D-0108-45C2-B29A-FEAB9F78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6CA-CA00-4766-B0BC-9DA20F5B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BA24C-13C8-49E2-814F-F4DEE54D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B228-B2A0-40FC-9B65-036883C5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5602-D754-4390-8C82-F2459BA9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0315-49E1-4EDB-AE23-4F43A082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FD9AD-BDE6-4A05-9E51-2F400BB30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E75D-89F4-42ED-86B2-96E082BC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32D7-126F-4A9B-87E7-EB7D146D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245D-3D8A-4B1C-A696-1BFC6B1A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D379-92CC-4503-AC3E-F72775EB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8B9E-8B0F-46CA-BEE3-EE4388B1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DC0D-D3E2-46BA-BAF1-9EB5BE5E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7C58-307E-471A-B441-1943DFC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873A-1D4C-4CA7-B7BD-64987B78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D5F8-1B1C-46EF-BC2A-63F90AE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F89-E313-4A88-B20D-C66E7868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BA0B-28B0-45CC-B1DB-B78C8D8C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3BC0-7464-4B96-81FE-2D3CB14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123C-0D92-4D69-9A65-B145CED9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3F8C-96DA-44F7-ABB7-D60355A0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A9D1-42DE-4DF9-9AF9-EEBB067C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7920-B4DA-4FFA-9CD7-2528A7783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42E65-7C49-4BA8-8F28-15B0AD61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7DC6-F041-41D2-BE5C-80CE15D3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337F-59B0-4303-9C35-438AE2F8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B4E-8133-49D7-A33F-F32CC86C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1945-1B86-413A-BA9E-D0D4A12E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0F71D-C3DC-45F2-9DC0-9FC3E8D4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F0AEE-FF60-4774-A54C-C5ECBB109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53DBF-283C-4B21-91ED-022DD761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FD403-84D2-46CC-BDDF-BA771BB67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CD26-E52C-4964-901D-FF971EA2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04346-EDEF-4301-B446-823E6CB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135AA-73E7-4C14-B707-5781BEDE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FD56-0E00-4C18-8B9B-57523098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86585-5B65-4E28-9BFE-F92025DE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516B3-1F9F-4456-A5B7-D042B33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32648-6BCC-47F1-A2A4-3A99ED0C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4F6B-BE58-4483-B17F-7C50A35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77DD-DC96-426A-A04A-26789FB0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7446A-2A53-4DCE-A266-36DE68B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3DAB-B363-4003-9F87-1982FB82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9A29-FC94-4A58-803C-213F70A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E6EBD-169B-48DD-8FE2-3575411B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093BC-12FB-4CF1-8623-9AA18A84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014A-F620-472F-B0D2-53CCD5F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07ED-84B1-4EF7-884D-77A84760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221-B216-4B8D-AAAD-66CD2AFB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31100-B484-440C-876D-1CB02EDC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D2F6B-C82D-4D54-9007-BABA3173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6B1F-29D7-4F3A-8920-905688C2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6608-FFA8-45DA-AA4E-0F3C341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8EA-1B30-4D87-923C-3CD80F2D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C0F31-6B93-4E47-BAF9-A914A0AD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438EB-3C9E-40A4-81F5-B3859CAA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EAC0-74B0-4CA9-9108-F67BB24B8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2D96-AC68-480A-9433-BC1301532A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8979-7A51-4E92-A88C-F6D6F353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4FE-C802-4EA1-A37B-B61687E8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06BE-16B7-4DEA-BD35-4AFD4038B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7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5C5EC5-FA84-41B8-ABAF-520DCAD7FC85}"/>
              </a:ext>
            </a:extLst>
          </p:cNvPr>
          <p:cNvSpPr/>
          <p:nvPr/>
        </p:nvSpPr>
        <p:spPr>
          <a:xfrm>
            <a:off x="4949018" y="2466328"/>
            <a:ext cx="1585993" cy="86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pic>
        <p:nvPicPr>
          <p:cNvPr id="1026" name="Picture 2" descr="Image result for keyboard pictures">
            <a:extLst>
              <a:ext uri="{FF2B5EF4-FFF2-40B4-BE49-F238E27FC236}">
                <a16:creationId xmlns:a16="http://schemas.microsoft.com/office/drawing/2014/main" id="{CC7B21CB-1615-4124-B281-94FE9653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24" y="2594028"/>
            <a:ext cx="1808134" cy="7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electronics, display, computer, monitor&#10;&#10;Description generated with very high confidence">
            <a:extLst>
              <a:ext uri="{FF2B5EF4-FFF2-40B4-BE49-F238E27FC236}">
                <a16:creationId xmlns:a16="http://schemas.microsoft.com/office/drawing/2014/main" id="{529F9D6C-19C2-41EB-91B3-19E4A36E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71" y="2200234"/>
            <a:ext cx="1642388" cy="1395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759BF-D394-4AEC-AA77-57945B08F5E0}"/>
              </a:ext>
            </a:extLst>
          </p:cNvPr>
          <p:cNvSpPr txBox="1"/>
          <p:nvPr/>
        </p:nvSpPr>
        <p:spPr>
          <a:xfrm>
            <a:off x="7800384" y="1423261"/>
            <a:ext cx="216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output</a:t>
            </a:r>
          </a:p>
          <a:p>
            <a:r>
              <a:rPr lang="en-US" dirty="0"/>
              <a:t>Descriptor:  1</a:t>
            </a:r>
          </a:p>
          <a:p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2FCB0-6177-49A9-B1B4-D2EE57C8D230}"/>
              </a:ext>
            </a:extLst>
          </p:cNvPr>
          <p:cNvSpPr txBox="1"/>
          <p:nvPr/>
        </p:nvSpPr>
        <p:spPr>
          <a:xfrm>
            <a:off x="1764224" y="1423261"/>
            <a:ext cx="216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input</a:t>
            </a:r>
          </a:p>
          <a:p>
            <a:r>
              <a:rPr lang="en-US" dirty="0"/>
              <a:t>Descriptor:  0</a:t>
            </a:r>
          </a:p>
          <a:p>
            <a:r>
              <a:rPr lang="en-US" dirty="0"/>
              <a:t>&lt;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B033-0797-4058-94A9-5A75C0E78333}"/>
              </a:ext>
            </a:extLst>
          </p:cNvPr>
          <p:cNvSpPr txBox="1"/>
          <p:nvPr/>
        </p:nvSpPr>
        <p:spPr>
          <a:xfrm>
            <a:off x="7270859" y="3727500"/>
            <a:ext cx="2169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error</a:t>
            </a:r>
          </a:p>
          <a:p>
            <a:r>
              <a:rPr lang="en-US" dirty="0"/>
              <a:t>Descriptor:  2</a:t>
            </a:r>
          </a:p>
          <a:p>
            <a:r>
              <a:rPr lang="en-US" dirty="0"/>
              <a:t>2&gt;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87EAEA-EC96-4AA2-AC25-EBDEEB5DA340}"/>
              </a:ext>
            </a:extLst>
          </p:cNvPr>
          <p:cNvCxnSpPr>
            <a:stCxn id="1026" idx="3"/>
          </p:cNvCxnSpPr>
          <p:nvPr/>
        </p:nvCxnSpPr>
        <p:spPr>
          <a:xfrm flipV="1">
            <a:off x="3419958" y="2964129"/>
            <a:ext cx="15290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EC8468-F3C1-40E7-BD0E-F96DED74F84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42015" y="3334233"/>
            <a:ext cx="1498008" cy="71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FA0B62-628D-4539-A667-B64D886B9C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535011" y="2897981"/>
            <a:ext cx="1529060" cy="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2</cp:revision>
  <dcterms:created xsi:type="dcterms:W3CDTF">2018-08-31T18:23:46Z</dcterms:created>
  <dcterms:modified xsi:type="dcterms:W3CDTF">2018-08-31T18:43:14Z</dcterms:modified>
</cp:coreProperties>
</file>