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AD4C-2BDD-4943-BC4C-62BE3A818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FDD54-84F5-4828-AFD2-BB1331E5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D60F-0851-4882-9A1C-4B7EEE7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F8A8-A6F7-45A6-8C71-7BE0E65D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8D32-8816-4DBC-87FA-18F45FD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8D60-255E-4159-B5FF-E057BADC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DC11-F428-4F81-8A34-1AE767E68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1CA-F721-43FB-AD17-FBDC723D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4A46-C3D7-429A-8C0B-1781099C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65C3-B057-4197-AEFE-CFBCDA5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0AD9-10AD-4CF2-AE4A-2CEDE960C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30200-8B61-45A0-9E81-86FCBD438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5D48-24AC-42B9-8D6F-ED89827C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FE7B-0692-42A1-AEB6-2F50B53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ED3E-9A54-4FFF-A535-BFE246F3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CAB6-3778-4695-B3B8-DB8D895B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2773-CECE-49D3-A18D-D93B9DE0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6A6C-3BD6-4792-9FD0-9D8289F9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155E-2C88-41F1-BADC-9AA2B0E3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6CC6-545D-4182-9573-884BEB1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B951-AF2C-44FF-B5A4-5E00E3D6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1D28-D8A2-45D0-A0C4-F371E5BC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3682-E5C3-4BE9-AC64-4A4FB95F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E13C-8DA0-43CD-B877-DB1425B9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6EC6-7D76-4DF7-A7A1-B3520A55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FD9-7B3E-49E2-8C1F-ABF3A0D7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5818-77F9-4B7B-93B9-BE36F8C9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EFEB-9329-4436-9BB0-958F640D4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6DAD2-4604-4C63-9176-8ACF2805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41CE-B925-4339-98DD-55841DD0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35177-6147-40D0-8D16-A0DD9405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889-6198-4500-8D9F-11935C31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9AF6-6364-455C-B47D-785FC58CC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FB007-4B8C-48B7-B472-79B732BA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4B586-A3A8-407F-AA23-DD0D959A3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5F7B6-5C01-41CE-8DFE-8302DC304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3A644-6DF4-4571-AD20-1F12A8BF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698B-8147-43AA-90FF-40E66639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F11F5-014D-405A-BF01-967EEAE4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92C-1609-4B62-9BB6-CF7D03A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0C207-ECFF-4BA5-A463-503D30E0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CCCB3-8178-4D01-8984-452A0C5B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3C47A-FDB0-4E4B-A9D5-0F33140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9EB8C-AC3D-4428-AFF2-13E54D4A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915B-15EB-49EE-912E-EEBA67B5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0545-8DC1-46E2-9667-BB4739F3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01B8-2DE4-473F-A6A5-E8910CCC5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8715-EA49-437E-918F-4A98FB3C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06E2B-01FB-44A1-8082-E01882C75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85E81-9A3E-4EBE-AB4A-E32E1520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31FD-7E69-406A-81A0-52E63D8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24D6-1E97-49AE-B712-F78F7527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3214-7C4C-4E4B-B282-4A5B13B2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22609-DE1E-4B3C-BEF5-DB283745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D6421-0BB6-4969-A60B-5D8263E1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5CC6-652D-4A5E-A523-8AF8C8A2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241D-E9A2-429D-A3C8-799D0B7F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8031-B109-4B1A-9F30-E4876808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AFDEF-EFAC-43A6-AE6F-CA014B01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4969-2C13-45B0-ADB3-BF1CC828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0F61-4F3A-4D38-A791-F72ECDE3E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38BF-D9E1-45E6-AD0C-510BB250A41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9F1-1403-40FF-AFBC-65BACC432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6E03-084E-47DB-BAA8-8BEDD28B9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92C7-E380-48C1-A83A-9EE5AA4A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F9934-51C6-41AC-8CEE-1D6CF748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05" y="2452687"/>
            <a:ext cx="6886575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D9D3E-C1FC-44A6-AD74-A5CFBBC26C31}"/>
              </a:ext>
            </a:extLst>
          </p:cNvPr>
          <p:cNvSpPr txBox="1"/>
          <p:nvPr/>
        </p:nvSpPr>
        <p:spPr>
          <a:xfrm>
            <a:off x="761920" y="2979629"/>
            <a:ext cx="357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127.0.0.53:53 internal listen on port 53</a:t>
            </a:r>
          </a:p>
          <a:p>
            <a:r>
              <a:rPr lang="en-US" sz="1200" dirty="0"/>
              <a:t>0.0.0.0:22 listen for EXTERNAL connection on port 22</a:t>
            </a:r>
          </a:p>
          <a:p>
            <a:r>
              <a:rPr lang="en-US" sz="1200" dirty="0"/>
              <a:t>127.0.0.1:631 internal listen on port 631</a:t>
            </a:r>
          </a:p>
          <a:p>
            <a:r>
              <a:rPr lang="en-US" sz="1200" dirty="0"/>
              <a:t>192.168.183.129:37602 external connection to</a:t>
            </a:r>
          </a:p>
          <a:p>
            <a:r>
              <a:rPr lang="en-US" sz="1200" dirty="0"/>
              <a:t>    91.189.92.20 port 443 HTTPS in process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33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</cp:revision>
  <dcterms:created xsi:type="dcterms:W3CDTF">2018-09-04T13:08:13Z</dcterms:created>
  <dcterms:modified xsi:type="dcterms:W3CDTF">2018-09-04T13:12:52Z</dcterms:modified>
</cp:coreProperties>
</file>