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9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3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7991-16F1-4A6F-BF89-EE24D79632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19CB-2FCE-40E4-9F4D-0CFB9BD4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119CB-2FCE-40E4-9F4D-0CFB9BD4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http://www.pathbreak.com/blog/ubuntu-startup-init-scripts-runlevels-upstart-jobs-explained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119CB-2FCE-40E4-9F4D-0CFB9BD4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19CB-2FCE-40E4-9F4D-0CFB9BD4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8549-00B7-4C51-B671-A1AD4AC9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C7553-4582-4E26-83D9-D7170B63A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7AA9-11AC-4885-B6D3-56C991FD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442D-F292-4538-9FE5-A8356AC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33EC-22AF-4848-8ADA-A9C81C4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0003-0D5E-4E49-8F21-FE58AD1E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888C8-7F54-4EF4-92CA-52A58029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E146-C85B-46D8-85B2-87D69024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45EC-F581-4029-A346-F34C76A3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5CF-D00E-4BBD-A095-98914645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E2387-A438-4AF7-9DB6-15EEB618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DE2C3-C767-48A6-BBE4-1BC6C7A14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0D7B-12CC-4449-B94B-58505E38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FAC56-E15B-4ED3-B899-3041394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A1E6-57A7-4657-B813-CFE0E5D4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A3F0-3B1B-4308-90E1-3D8A5FB6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909-40E7-4B9C-A12A-4C68E590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700E-FB33-43A0-9AD8-1B1E7F43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D91C-CBE5-41E8-B762-46836E3C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859F-2E95-43B4-AE83-BBB1A1F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FAFE-66B9-471F-B38E-62C8C85A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EDBA-69BB-4FFA-AC88-CC9BDEB6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D383-BA11-41EC-A916-6ABBD897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AD43-F1B3-44AB-AB72-9B15F7FF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2B12-DE3E-4367-9273-ECF0E093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8104-EC5C-4785-A585-EDA8D10C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E318-C7A2-4F78-876C-E2852D30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79932-8E8B-43D7-91F1-5E3B41C0A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59C29-A880-4E57-A2C6-A959515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0791-DCA2-4940-BAB6-FB56CB27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4757-ED96-4D09-9D2A-748DDAC2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3C2-6954-47A2-B542-21C376D1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3643B-C000-4C1F-929E-14B3A5C6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0506-FE76-4789-9EA8-B9A3227F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63AD2-C3F4-4E89-AB7B-C0BC126D9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1DC78-F6EA-4F17-8F44-97661F70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1C127-1734-45A7-9A90-4E96253A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5284-919B-4AE8-9A3B-27FC3EA5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5A181-5D9A-4D67-A16E-0D6D6BC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B64-F563-47BB-B0E0-DDDEA593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EFB2-8C8D-4E6B-A775-016D4D1C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389E-3E40-44A5-9FA8-0CC979C3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8891-4D0D-481A-A055-8046D958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4FD5A-A428-4553-8920-D1C8DAC7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06658-4B47-42A2-A6BB-75F15984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A6DAB-94DF-45CB-AC4F-0005123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E0B7-7EF5-49D5-8AE3-FA9A24AA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FEF6-EE04-45EB-95B6-7ADD97C5E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77F9E-BFC0-41E4-81D7-1A576AE5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ADDF-9E13-41A3-9698-724EAD37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BE8D2-818C-4A98-B086-59639314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FF347-2218-458D-B3B8-74B1FA0E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2604-F7B1-4327-9CDF-C2D0A7BA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0150E-E279-4FBE-B459-626690A4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73319-C6DA-483A-9701-A12C4CF7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EBD4-2FA3-4DA7-9743-74577E6B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809F-05CD-4C97-9876-7C86007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12A1-C5AE-4AEB-9382-1CC9128D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20A1B-3850-4446-B68C-41AC82DD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7960-F5BC-4C89-825E-1533B83D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B908-E790-434F-B882-DEA02A5F4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0529-9D7C-4725-85F6-90C8423E54A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95B1-F986-411C-AEB7-B212961A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CB9D-4604-40B2-BB1F-C182DA4E4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0F60-64BA-41E9-AAFB-D7F7597D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s.cyberaces.org/downloads/CyberAces_Module1-Linux_5_AppsAndServices_20150129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workworld.com/article/3222070/maneuvering-around-run-levels-on-linu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1C31-30E3-415C-B64A-BB3EF16A1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Apps and Services--SysV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26E84-7D90-4D35-AA67-BF25C3E0C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Much of this information is derived from CyberAces, </a:t>
            </a:r>
            <a:r>
              <a:rPr lang="en-US" sz="1600" dirty="0">
                <a:hlinkClick r:id="rId2"/>
              </a:rPr>
              <a:t>https://tutorials.cyberaces.org/downloads/CyberAces_Module1-Linux_5_AppsAndServices_20150129.pdf</a:t>
            </a:r>
            <a:r>
              <a:rPr lang="en-US" sz="1600" dirty="0"/>
              <a:t> </a:t>
            </a:r>
          </a:p>
          <a:p>
            <a:r>
              <a:rPr lang="en-US" dirty="0"/>
              <a:t>and has been modified for Ubuntu</a:t>
            </a:r>
          </a:p>
        </p:txBody>
      </p:sp>
    </p:spTree>
    <p:extLst>
      <p:ext uri="{BB962C8B-B14F-4D97-AF65-F5344CB8AC3E}">
        <p14:creationId xmlns:p14="http://schemas.microsoft.com/office/powerpoint/2010/main" val="257830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2546-8908-4E47-BB60-06729E1D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/</a:t>
            </a:r>
            <a:r>
              <a:rPr lang="en-US" dirty="0" err="1"/>
              <a:t>etc</a:t>
            </a:r>
            <a:r>
              <a:rPr lang="en-US" dirty="0"/>
              <a:t>/rc5.d in Ubuntu 14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C592-022B-4DAE-A8C0-01997902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starting run level 5, </a:t>
            </a:r>
            <a:r>
              <a:rPr lang="en-US" dirty="0" err="1"/>
              <a:t>init</a:t>
            </a:r>
            <a:r>
              <a:rPr lang="en-US" dirty="0"/>
              <a:t> daemon looks in /</a:t>
            </a:r>
            <a:r>
              <a:rPr lang="en-US" dirty="0" err="1"/>
              <a:t>etc</a:t>
            </a:r>
            <a:r>
              <a:rPr lang="en-US" dirty="0"/>
              <a:t>/rc5.d (see last slide)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runs scripts that the </a:t>
            </a:r>
            <a:r>
              <a:rPr lang="en-US" dirty="0" err="1"/>
              <a:t>symlinks</a:t>
            </a:r>
            <a:r>
              <a:rPr lang="en-US" dirty="0"/>
              <a:t> point to, in order</a:t>
            </a:r>
          </a:p>
          <a:p>
            <a:r>
              <a:rPr lang="en-US" dirty="0"/>
              <a:t>K30dns-clean</a:t>
            </a:r>
          </a:p>
          <a:p>
            <a:pPr lvl="1"/>
            <a:r>
              <a:rPr lang="en-US" dirty="0" err="1"/>
              <a:t>dns</a:t>
            </a:r>
            <a:r>
              <a:rPr lang="en-US" dirty="0"/>
              <a:t>-clean kills services from startup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runs the file that </a:t>
            </a:r>
            <a:r>
              <a:rPr lang="en-US" dirty="0" err="1"/>
              <a:t>symlink</a:t>
            </a:r>
            <a:r>
              <a:rPr lang="en-US" dirty="0"/>
              <a:t> K30dns-clean points to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dns</a:t>
            </a:r>
            <a:r>
              <a:rPr lang="en-US" dirty="0"/>
              <a:t>-clean</a:t>
            </a:r>
          </a:p>
          <a:p>
            <a:r>
              <a:rPr lang="en-US" dirty="0"/>
              <a:t>S20kerneloops is next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runs the file that </a:t>
            </a:r>
            <a:r>
              <a:rPr lang="en-US" dirty="0" err="1"/>
              <a:t>symlink</a:t>
            </a:r>
            <a:r>
              <a:rPr lang="en-US" dirty="0"/>
              <a:t> S20kerneloops points to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kernloops</a:t>
            </a:r>
            <a:endParaRPr lang="en-US" dirty="0"/>
          </a:p>
          <a:p>
            <a:r>
              <a:rPr lang="en-US" dirty="0"/>
              <a:t>… and so on (S20rysnc is next)</a:t>
            </a:r>
          </a:p>
        </p:txBody>
      </p:sp>
    </p:spTree>
    <p:extLst>
      <p:ext uri="{BB962C8B-B14F-4D97-AF65-F5344CB8AC3E}">
        <p14:creationId xmlns:p14="http://schemas.microsoft.com/office/powerpoint/2010/main" val="206980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1AE7-7888-4A23-A06F-C9A3B0AF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Boot-Up Manager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BB7D-CEB8-427F-9820-9AB61C76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2857" cy="4351338"/>
          </a:xfrm>
        </p:spPr>
        <p:txBody>
          <a:bodyPr/>
          <a:lstStyle/>
          <a:p>
            <a:r>
              <a:rPr lang="en-US" dirty="0"/>
              <a:t>Advanced mode shows services and run levels, so I prefer to use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798EF-78BB-4871-93A0-38A55A72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05" y="1825625"/>
            <a:ext cx="5318302" cy="37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3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61FD-484A-4595-BE18-E26B0E32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Boot-Up Manager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3B3B-E218-438B-84FC-DBAC821E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432"/>
          </a:xfrm>
        </p:spPr>
        <p:txBody>
          <a:bodyPr/>
          <a:lstStyle/>
          <a:p>
            <a:r>
              <a:rPr lang="en-US" dirty="0"/>
              <a:t>Services with orange boxes are started by SysV</a:t>
            </a:r>
          </a:p>
          <a:p>
            <a:pPr lvl="1"/>
            <a:r>
              <a:rPr lang="en-US" dirty="0"/>
              <a:t>Uncheck and click apply to prevent them from starting at boot</a:t>
            </a:r>
          </a:p>
          <a:p>
            <a:pPr lvl="1"/>
            <a:r>
              <a:rPr lang="en-US" dirty="0"/>
              <a:t>Right-click will start, stop, or deactivate a service</a:t>
            </a:r>
          </a:p>
          <a:p>
            <a:r>
              <a:rPr lang="en-US" dirty="0"/>
              <a:t>Light bulb shows whether the service is running</a:t>
            </a:r>
          </a:p>
          <a:p>
            <a:r>
              <a:rPr lang="en-US" dirty="0"/>
              <a:t>There are many running services that don’t have activate set</a:t>
            </a:r>
          </a:p>
          <a:p>
            <a:pPr lvl="1"/>
            <a:r>
              <a:rPr lang="en-US" dirty="0"/>
              <a:t>These are controlled by systemd and not SysV, see </a:t>
            </a:r>
            <a:r>
              <a:rPr lang="en-US" dirty="0" err="1"/>
              <a:t>cron</a:t>
            </a:r>
            <a:r>
              <a:rPr lang="en-US" dirty="0"/>
              <a:t> in picture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02BE1-A600-4BEF-8784-257375F7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531057"/>
            <a:ext cx="8172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8CB9-AB54-4F3A-8478-52E8E549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1487-0785-45C9-8073-699328D7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a standard image (often called “gold” image)</a:t>
            </a:r>
          </a:p>
          <a:p>
            <a:r>
              <a:rPr lang="en-US" dirty="0"/>
              <a:t>Example, compare CyberPatriots image with the same version of Ubuntu that you installed yourself</a:t>
            </a:r>
          </a:p>
          <a:p>
            <a:r>
              <a:rPr lang="en-US" dirty="0"/>
              <a:t>If you see anything unusual</a:t>
            </a:r>
          </a:p>
          <a:p>
            <a:pPr lvl="1"/>
            <a:r>
              <a:rPr lang="en-US" dirty="0"/>
              <a:t>Use cat or less to see the contents of the service file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endParaRPr lang="en-US" dirty="0"/>
          </a:p>
          <a:p>
            <a:pPr lvl="1"/>
            <a:r>
              <a:rPr lang="en-US" dirty="0"/>
              <a:t>Use a search engine to look it up</a:t>
            </a:r>
          </a:p>
          <a:p>
            <a:r>
              <a:rPr lang="en-US" dirty="0"/>
              <a:t>The Ubuntu you installed may still have unnecessary services</a:t>
            </a:r>
          </a:p>
          <a:p>
            <a:pPr lvl="1"/>
            <a:r>
              <a:rPr lang="en-US" dirty="0"/>
              <a:t>CUPS is for printing.  Do you need to be a print server?</a:t>
            </a:r>
          </a:p>
          <a:p>
            <a:pPr lvl="1"/>
            <a:r>
              <a:rPr lang="en-US" dirty="0"/>
              <a:t>Bluetooth is for wireless devices.  Do you have any?</a:t>
            </a:r>
          </a:p>
        </p:txBody>
      </p:sp>
    </p:spTree>
    <p:extLst>
      <p:ext uri="{BB962C8B-B14F-4D97-AF65-F5344CB8AC3E}">
        <p14:creationId xmlns:p14="http://schemas.microsoft.com/office/powerpoint/2010/main" val="423889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890-1EB4-42B5-9DB6-CA9E05C4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SysV service control via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0281-A7B4-48AD-BBB7-73C10C45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used to start, stop, or restart services</a:t>
            </a:r>
          </a:p>
          <a:p>
            <a:r>
              <a:rPr lang="en-US" dirty="0"/>
              <a:t>Controlling what starts automatically is done by systemd or </a:t>
            </a:r>
            <a:r>
              <a:rPr lang="en-US" dirty="0" err="1"/>
              <a:t>rcN.d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Boot-Up Manager is a GUI tool for the SysV (</a:t>
            </a:r>
            <a:r>
              <a:rPr lang="en-US" dirty="0" err="1"/>
              <a:t>rcN.d</a:t>
            </a:r>
            <a:r>
              <a:rPr lang="en-US" dirty="0"/>
              <a:t>) services</a:t>
            </a:r>
          </a:p>
          <a:p>
            <a:r>
              <a:rPr lang="en-US" dirty="0"/>
              <a:t>The command “service” allows you to start, stop, restart, or check status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service_name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service ssh status</a:t>
            </a:r>
          </a:p>
          <a:p>
            <a:pPr lvl="2"/>
            <a:r>
              <a:rPr lang="en-US" dirty="0"/>
              <a:t>services ssh start</a:t>
            </a:r>
          </a:p>
          <a:p>
            <a:pPr lvl="2"/>
            <a:r>
              <a:rPr lang="en-US"/>
              <a:t>services ssh restart</a:t>
            </a:r>
          </a:p>
        </p:txBody>
      </p:sp>
    </p:spTree>
    <p:extLst>
      <p:ext uri="{BB962C8B-B14F-4D97-AF65-F5344CB8AC3E}">
        <p14:creationId xmlns:p14="http://schemas.microsoft.com/office/powerpoint/2010/main" val="26221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273F-4C86-41C8-895F-645E16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7D89-C4B6-417F-931F-6E7812B1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applications and services are software processes</a:t>
            </a:r>
          </a:p>
          <a:p>
            <a:pPr lvl="1"/>
            <a:r>
              <a:rPr lang="en-US" dirty="0"/>
              <a:t>Both create a process (or more) when they run</a:t>
            </a:r>
          </a:p>
          <a:p>
            <a:r>
              <a:rPr lang="en-US" dirty="0"/>
              <a:t>Applications are started and used by the user</a:t>
            </a:r>
          </a:p>
          <a:p>
            <a:pPr lvl="1"/>
            <a:r>
              <a:rPr lang="en-US" dirty="0"/>
              <a:t>Example:  web browser, terminal, etc.</a:t>
            </a:r>
          </a:p>
          <a:p>
            <a:r>
              <a:rPr lang="en-US" dirty="0"/>
              <a:t>Services are started by the OS and run in the background</a:t>
            </a:r>
          </a:p>
          <a:p>
            <a:pPr lvl="1"/>
            <a:r>
              <a:rPr lang="en-US" dirty="0"/>
              <a:t>They keep your OS running</a:t>
            </a:r>
          </a:p>
          <a:p>
            <a:pPr lvl="1"/>
            <a:r>
              <a:rPr lang="en-US" dirty="0"/>
              <a:t>Servers usually use services that start automatically.  Examples are apache web servers, file servers, and mail servers</a:t>
            </a:r>
          </a:p>
          <a:p>
            <a:pPr lvl="1"/>
            <a:r>
              <a:rPr lang="en-US" dirty="0"/>
              <a:t>In Linux, services are also called daemons (pronounced DEE-mons or DAY-mons)</a:t>
            </a:r>
          </a:p>
        </p:txBody>
      </p:sp>
    </p:spTree>
    <p:extLst>
      <p:ext uri="{BB962C8B-B14F-4D97-AF65-F5344CB8AC3E}">
        <p14:creationId xmlns:p14="http://schemas.microsoft.com/office/powerpoint/2010/main" val="37079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5BA0-1456-46FF-BE56-F7177356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SysV versus 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ECC8-520E-4819-B4CE-39906947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traditional system for booting Linux and controlling services is called SysV (pronounced system five.)</a:t>
            </a:r>
          </a:p>
          <a:p>
            <a:pPr lvl="1"/>
            <a:r>
              <a:rPr lang="en-US" dirty="0"/>
              <a:t>It dates to AT&amp;T UNIX in 1983</a:t>
            </a:r>
          </a:p>
          <a:p>
            <a:r>
              <a:rPr lang="en-US" dirty="0"/>
              <a:t>Recently (2015), systemd has replaced SysV in most distributions</a:t>
            </a:r>
          </a:p>
          <a:p>
            <a:r>
              <a:rPr lang="en-US" dirty="0"/>
              <a:t>Most current distributions are backward compatible with SysV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methods attackers used to create evil services in SysV will still work in systemd, so we need to be aware of both SysV and systemd</a:t>
            </a:r>
          </a:p>
          <a:p>
            <a:r>
              <a:rPr lang="en-US" dirty="0"/>
              <a:t>This lesson will cover SysV, and the next will cover systemd</a:t>
            </a:r>
          </a:p>
        </p:txBody>
      </p:sp>
    </p:spTree>
    <p:extLst>
      <p:ext uri="{BB962C8B-B14F-4D97-AF65-F5344CB8AC3E}">
        <p14:creationId xmlns:p14="http://schemas.microsoft.com/office/powerpoint/2010/main" val="157805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801-1A86-4332-AD69-22A40A3F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Boot Process under SysV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D8FB7-9D66-433B-8060-F8A8C22C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SysV boot process:</a:t>
            </a:r>
          </a:p>
          <a:p>
            <a:pPr lvl="1"/>
            <a:r>
              <a:rPr lang="en-US" dirty="0"/>
              <a:t>BIOS/UEFI starts the boot loader (often Grub or Lilo)</a:t>
            </a:r>
          </a:p>
          <a:p>
            <a:pPr lvl="1"/>
            <a:r>
              <a:rPr lang="en-US" dirty="0"/>
              <a:t>The boot loader puts the Linux kernel into memory</a:t>
            </a:r>
          </a:p>
          <a:p>
            <a:pPr lvl="1"/>
            <a:r>
              <a:rPr lang="en-US" dirty="0"/>
              <a:t>The kernel mounts disks/partitions and starts the </a:t>
            </a:r>
            <a:r>
              <a:rPr lang="en-US" dirty="0" err="1"/>
              <a:t>init</a:t>
            </a:r>
            <a:r>
              <a:rPr lang="en-US" dirty="0"/>
              <a:t> daemon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daemon starts services based on run level</a:t>
            </a:r>
          </a:p>
          <a:p>
            <a:r>
              <a:rPr lang="en-US" dirty="0"/>
              <a:t>A run level is a set of services that runs at startup</a:t>
            </a:r>
          </a:p>
          <a:p>
            <a:r>
              <a:rPr lang="en-US" dirty="0"/>
              <a:t>Most Linux systems have 6 run levels, which may vary between distributions</a:t>
            </a:r>
          </a:p>
          <a:p>
            <a:pPr lvl="1"/>
            <a:r>
              <a:rPr lang="en-US" dirty="0"/>
              <a:t>Run level 1 is single user mode, used for troubleshooting OS problems</a:t>
            </a:r>
          </a:p>
          <a:p>
            <a:pPr lvl="1"/>
            <a:r>
              <a:rPr lang="en-US" dirty="0"/>
              <a:t>Most users will use run level 3 or 5</a:t>
            </a:r>
          </a:p>
        </p:txBody>
      </p:sp>
    </p:spTree>
    <p:extLst>
      <p:ext uri="{BB962C8B-B14F-4D97-AF65-F5344CB8AC3E}">
        <p14:creationId xmlns:p14="http://schemas.microsoft.com/office/powerpoint/2010/main" val="67687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C80D-69EE-4D7B-AEE6-0ACB6072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SysV Run Levels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EE09-FC4A-4DD4-BD04-6F0AC2DE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 Halt (shuts down the system)</a:t>
            </a:r>
          </a:p>
          <a:p>
            <a:r>
              <a:rPr lang="en-US" dirty="0"/>
              <a:t>1:  Single User (troubleshooting and administration)</a:t>
            </a:r>
          </a:p>
          <a:p>
            <a:r>
              <a:rPr lang="en-US" dirty="0"/>
              <a:t>2:  Multi-user mode, no networking</a:t>
            </a:r>
          </a:p>
          <a:p>
            <a:r>
              <a:rPr lang="en-US" dirty="0"/>
              <a:t>3:  Multi-user mode with networking (common no-GUI mode, for servers)</a:t>
            </a:r>
          </a:p>
          <a:p>
            <a:r>
              <a:rPr lang="en-US" dirty="0"/>
              <a:t>4:  not used</a:t>
            </a:r>
          </a:p>
          <a:p>
            <a:r>
              <a:rPr lang="en-US" dirty="0"/>
              <a:t>5: Multi-user mode with networking and GUI (common GUI mode for desktops</a:t>
            </a:r>
          </a:p>
          <a:p>
            <a:r>
              <a:rPr lang="en-US" dirty="0"/>
              <a:t>6:  Reboot</a:t>
            </a:r>
          </a:p>
        </p:txBody>
      </p:sp>
    </p:spTree>
    <p:extLst>
      <p:ext uri="{BB962C8B-B14F-4D97-AF65-F5344CB8AC3E}">
        <p14:creationId xmlns:p14="http://schemas.microsoft.com/office/powerpoint/2010/main" val="52915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0FF-6C15-442B-8A6B-929864FF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Ubuntu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577F-9949-4D4A-ACFD-D50CE5C3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Debian/Ubuntu use different run levels than the previous slide</a:t>
            </a:r>
          </a:p>
          <a:p>
            <a:pPr lvl="1"/>
            <a:r>
              <a:rPr lang="en-US" sz="1900" dirty="0">
                <a:hlinkClick r:id="rId2"/>
              </a:rPr>
              <a:t>https://www.networkworld.com/article/3222070/maneuvering-around-run-levels-on-linux.html</a:t>
            </a:r>
            <a:endParaRPr lang="en-US" dirty="0"/>
          </a:p>
          <a:p>
            <a:r>
              <a:rPr lang="en-US" dirty="0"/>
              <a:t>In 2006 (Ubuntu 6), Ubuntu began moving away from SysV and adapted Upstart</a:t>
            </a:r>
          </a:p>
          <a:p>
            <a:r>
              <a:rPr lang="en-US" dirty="0"/>
              <a:t>Some services were controlled by Upstart and some by SysV</a:t>
            </a:r>
          </a:p>
          <a:p>
            <a:pPr lvl="1"/>
            <a:r>
              <a:rPr lang="en-US" dirty="0"/>
              <a:t>We’ll only cover the SysV compatibility</a:t>
            </a:r>
          </a:p>
          <a:p>
            <a:r>
              <a:rPr lang="en-US" dirty="0"/>
              <a:t>Services that haven’t moved to Upstart are stopped and started in the (almost) normal SysV way</a:t>
            </a:r>
          </a:p>
          <a:p>
            <a:r>
              <a:rPr lang="en-US" dirty="0"/>
              <a:t>Ubuntu 15 and above use systemd, covered in the next lesson</a:t>
            </a:r>
          </a:p>
          <a:p>
            <a:pPr lvl="1"/>
            <a:r>
              <a:rPr lang="en-US" dirty="0"/>
              <a:t>Still backwards compatible with SysV</a:t>
            </a:r>
          </a:p>
        </p:txBody>
      </p:sp>
    </p:spTree>
    <p:extLst>
      <p:ext uri="{BB962C8B-B14F-4D97-AF65-F5344CB8AC3E}">
        <p14:creationId xmlns:p14="http://schemas.microsoft.com/office/powerpoint/2010/main" val="232374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CBDB-271C-4AB9-AF18-6FDA18A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Management in SysV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044E-BF2D-4A66-9FED-B206BF23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service or daemon contains an “</a:t>
            </a:r>
            <a:r>
              <a:rPr lang="en-US" dirty="0" err="1"/>
              <a:t>init</a:t>
            </a:r>
            <a:r>
              <a:rPr lang="en-US" dirty="0"/>
              <a:t> script” (often written in BASH) to start, stop, restart, etc. that service gracefully</a:t>
            </a:r>
          </a:p>
          <a:p>
            <a:pPr lvl="1"/>
            <a:r>
              <a:rPr lang="en-US" dirty="0"/>
              <a:t>Contained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endParaRPr lang="en-US" dirty="0"/>
          </a:p>
          <a:p>
            <a:r>
              <a:rPr lang="en-US" dirty="0"/>
              <a:t>On traditional Linux the directory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 contains directories matching </a:t>
            </a:r>
            <a:r>
              <a:rPr lang="en-US" dirty="0" err="1"/>
              <a:t>runlevels</a:t>
            </a:r>
            <a:r>
              <a:rPr lang="en-US" dirty="0"/>
              <a:t> (/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rcN.d</a:t>
            </a:r>
            <a:r>
              <a:rPr lang="en-US" dirty="0"/>
              <a:t> where “N” is the </a:t>
            </a:r>
            <a:r>
              <a:rPr lang="en-US" dirty="0" err="1"/>
              <a:t>runlevel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backwards compatibility, current Ubuntu has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rc.N</a:t>
            </a:r>
            <a:r>
              <a:rPr lang="en-US" dirty="0"/>
              <a:t> directories instead, where “N” can be 0 .. 6</a:t>
            </a:r>
          </a:p>
          <a:p>
            <a:r>
              <a:rPr lang="en-US" dirty="0"/>
              <a:t>Each </a:t>
            </a:r>
            <a:r>
              <a:rPr lang="en-US" dirty="0" err="1"/>
              <a:t>runlevel</a:t>
            </a:r>
            <a:r>
              <a:rPr lang="en-US" dirty="0"/>
              <a:t> directory contains symbolic links to scripts for services that should be started or stopped at the </a:t>
            </a:r>
            <a:r>
              <a:rPr lang="en-US" dirty="0" err="1"/>
              <a:t>runlevel</a:t>
            </a:r>
            <a:endParaRPr lang="en-US" dirty="0"/>
          </a:p>
          <a:p>
            <a:pPr lvl="1"/>
            <a:r>
              <a:rPr lang="en-US" dirty="0"/>
              <a:t>Each link starts with “S” (start) or “K” (kill) followed by a number</a:t>
            </a:r>
          </a:p>
          <a:p>
            <a:pPr lvl="1"/>
            <a:r>
              <a:rPr lang="en-US" dirty="0"/>
              <a:t>The number gives the order the scripts should run in, S20xxx runs before S30xxx</a:t>
            </a:r>
          </a:p>
        </p:txBody>
      </p:sp>
    </p:spTree>
    <p:extLst>
      <p:ext uri="{BB962C8B-B14F-4D97-AF65-F5344CB8AC3E}">
        <p14:creationId xmlns:p14="http://schemas.microsoft.com/office/powerpoint/2010/main" val="1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DEF9-69FC-4A39-ABC6-A022221E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Management in SysV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125-50E6-46BF-853D-E5A7A770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important that unnecessary services are removed or disabled</a:t>
            </a:r>
          </a:p>
          <a:p>
            <a:pPr lvl="1"/>
            <a:r>
              <a:rPr lang="en-US" dirty="0"/>
              <a:t>They expose attack surfaces and may have vulnerabilities</a:t>
            </a:r>
          </a:p>
          <a:p>
            <a:pPr lvl="1"/>
            <a:r>
              <a:rPr lang="en-US" dirty="0"/>
              <a:t>In CyberPatriots you will gain points by removing them</a:t>
            </a:r>
          </a:p>
          <a:p>
            <a:r>
              <a:rPr lang="en-US" dirty="0"/>
              <a:t>Editing symbolic links in the </a:t>
            </a:r>
            <a:r>
              <a:rPr lang="en-US" dirty="0" err="1"/>
              <a:t>runlevel</a:t>
            </a:r>
            <a:r>
              <a:rPr lang="en-US" dirty="0"/>
              <a:t> directories is tedious, so most distributions had command line tools or GUIs to do this</a:t>
            </a:r>
          </a:p>
          <a:p>
            <a:r>
              <a:rPr lang="en-US" dirty="0"/>
              <a:t>CyberPatriots recommends Boot-Up Manager, which works on SysV</a:t>
            </a:r>
          </a:p>
          <a:p>
            <a:pPr lvl="1"/>
            <a:r>
              <a:rPr lang="en-US" dirty="0"/>
              <a:t>sudo apt-get install bum</a:t>
            </a:r>
          </a:p>
          <a:p>
            <a:r>
              <a:rPr lang="en-US" dirty="0"/>
              <a:t>You can still find some evil services by checking /</a:t>
            </a:r>
            <a:r>
              <a:rPr lang="en-US" dirty="0" err="1"/>
              <a:t>etc</a:t>
            </a:r>
            <a:r>
              <a:rPr lang="en-US" dirty="0"/>
              <a:t>/rc3.d, /</a:t>
            </a:r>
            <a:r>
              <a:rPr lang="en-US" dirty="0" err="1"/>
              <a:t>etc</a:t>
            </a:r>
            <a:r>
              <a:rPr lang="en-US" dirty="0"/>
              <a:t>/rc5.d, and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rc.local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59CE-17C6-4C2E-A4C6-DCA0376E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/</a:t>
            </a:r>
            <a:r>
              <a:rPr lang="en-US" dirty="0" err="1"/>
              <a:t>etc</a:t>
            </a:r>
            <a:r>
              <a:rPr lang="en-US" dirty="0"/>
              <a:t>/rc5.d in Ubuntu 14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06C38-1AFD-4A4E-89CB-637B98BC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50" y="2446858"/>
            <a:ext cx="9922297" cy="3107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3DEFC2-BA94-4E0A-A873-058912279441}"/>
              </a:ext>
            </a:extLst>
          </p:cNvPr>
          <p:cNvSpPr txBox="1"/>
          <p:nvPr/>
        </p:nvSpPr>
        <p:spPr>
          <a:xfrm>
            <a:off x="1037230" y="1569493"/>
            <a:ext cx="906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Non-Upstart services that are started in </a:t>
            </a:r>
            <a:r>
              <a:rPr lang="en-US" sz="2800" dirty="0" err="1"/>
              <a:t>runlevel</a:t>
            </a:r>
            <a:r>
              <a:rPr lang="en-US" sz="2800" dirty="0"/>
              <a:t> 5, GUI mode</a:t>
            </a:r>
          </a:p>
        </p:txBody>
      </p:sp>
    </p:spTree>
    <p:extLst>
      <p:ext uri="{BB962C8B-B14F-4D97-AF65-F5344CB8AC3E}">
        <p14:creationId xmlns:p14="http://schemas.microsoft.com/office/powerpoint/2010/main" val="276656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1126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Apps and Services--SysV</vt:lpstr>
      <vt:lpstr>Applications and services</vt:lpstr>
      <vt:lpstr>SysV versus systemd</vt:lpstr>
      <vt:lpstr>Linux Boot Process under SysV</vt:lpstr>
      <vt:lpstr>Typical SysV Run Levels </vt:lpstr>
      <vt:lpstr>More Ubuntu Uniqueness</vt:lpstr>
      <vt:lpstr>Service Management in SysV (1)</vt:lpstr>
      <vt:lpstr>Service Management in SysV (2)</vt:lpstr>
      <vt:lpstr>Sample /etc/rc5.d in Ubuntu 14 (1)</vt:lpstr>
      <vt:lpstr>Sample /etc/rc5.d in Ubuntu 14 (2)</vt:lpstr>
      <vt:lpstr>Boot-Up Manager (1)</vt:lpstr>
      <vt:lpstr>Boot-Up Manager (2)</vt:lpstr>
      <vt:lpstr>What’s normal?</vt:lpstr>
      <vt:lpstr>SysV service control via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and Services--SysV</dc:title>
  <dc:creator>John York</dc:creator>
  <cp:lastModifiedBy>John York</cp:lastModifiedBy>
  <cp:revision>32</cp:revision>
  <dcterms:created xsi:type="dcterms:W3CDTF">2018-08-28T12:48:57Z</dcterms:created>
  <dcterms:modified xsi:type="dcterms:W3CDTF">2019-08-22T14:52:10Z</dcterms:modified>
</cp:coreProperties>
</file>