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A48E-388D-11E1-8DC4-751352477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AAC1B-C320-3D48-8CED-AB11D4548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70920-F866-8F48-3D4D-C2A6F9C7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6ED-C45A-47D0-9050-1BEFE37F247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0E7EB-104D-D024-66BD-AAEC9273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EB87A-3B57-AA0E-AACF-2BCFB3D8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033-E09D-4465-AE3A-68519429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8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FC92-CB0C-8496-D714-31FDF62F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1080D-79AA-5C61-D360-FAE280FFC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88FCE-663C-2B86-CE6B-029F7345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6ED-C45A-47D0-9050-1BEFE37F247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6E068-DAD9-E9AE-1E96-243B2FD4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D0754-5816-420F-0591-517908D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033-E09D-4465-AE3A-68519429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8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F5EB7-8181-AC53-4A96-C28D6DB9B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5399D-CCB1-7DDE-9AC8-DC3EDD0CF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DE7F6-CCE1-9A45-38CD-85ADFFE0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6ED-C45A-47D0-9050-1BEFE37F247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3AA14-9DE2-A7AF-5960-98985FCD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EB74-2302-E16D-60C1-5E1B2B74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033-E09D-4465-AE3A-68519429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9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980A-8C24-652F-CC6D-E4A9BFD3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48B0-BF67-7CDB-E1D9-F6D78ECC4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4509B-7DA7-6018-2BF6-5BB973E1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6ED-C45A-47D0-9050-1BEFE37F247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AADD6-1C72-C8DB-744D-4E4E7FDA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4CFAA-368C-D005-7B74-4F51E991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033-E09D-4465-AE3A-68519429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F50D-1DAE-EDD0-B247-9833B9FA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81D8A-F400-B257-E115-25A8B68D3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B7C06-89AD-7AAC-12B2-174160E1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6ED-C45A-47D0-9050-1BEFE37F247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7FB1F-1B36-BDBF-518A-D65569C4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36FFF-3276-7B4B-C5A5-8C4A98E1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033-E09D-4465-AE3A-68519429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7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C401-665C-BFDB-4A33-B2626220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FFCF-43CE-D507-4F68-C5D0FC4F2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39D62-F751-8FFA-544D-4590E0FE6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DE075-A833-7481-E92E-E2E680CC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6ED-C45A-47D0-9050-1BEFE37F247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D6A42-AF0D-8442-AB3E-1DC78E0F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8C1F0-AD14-96AC-F36A-92898B2B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033-E09D-4465-AE3A-68519429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0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F5F2-4A56-E573-C983-97D40664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AF3B6-4E4D-C88E-943A-B146720EB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E6379-6532-B735-D6EC-5BA961C78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F5BE4-DB12-BFBA-7F64-778E9B664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47CD0-96F7-B4AF-11F6-39AABF0B7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41737-6EC7-6619-6F75-37E71AD8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6ED-C45A-47D0-9050-1BEFE37F247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B1B55-8079-7BC5-AACA-0ED91BEA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131DA-5942-23F5-744D-3238B8CE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033-E09D-4465-AE3A-68519429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8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C750-978B-43B3-872C-B77EE297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B369A-706A-0B23-93DC-45FAF64E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6ED-C45A-47D0-9050-1BEFE37F247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A3DF8-2CE5-2288-A9A6-EB5E1D43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7FCA4-0144-2D3B-772A-F7A9C41F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033-E09D-4465-AE3A-68519429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6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2C5F5-C425-73D7-2FB9-A0C8E0C0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6ED-C45A-47D0-9050-1BEFE37F247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FBFB2-C1B9-F987-3CFE-295917AD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8E6B0-DDCD-A8B4-0CDE-5DC13466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033-E09D-4465-AE3A-68519429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8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7B05-BFCC-E008-FF4B-95EE932B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0F70-2FB6-2450-1BE8-6CC577AF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DFA32-D6FF-EC22-61AD-19DF23B61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B0280-AD87-E7DA-448D-C11D6D005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6ED-C45A-47D0-9050-1BEFE37F247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E738-10C3-54CE-78EF-F1E30103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01A9A-31B2-6D83-A387-EED5F996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033-E09D-4465-AE3A-68519429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1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E259-AFF6-DE9E-62E7-C31D3CA1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33AFB-C934-D0FE-B6DD-D7C319E78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09EDD-A59D-8996-335A-BA4F09C1F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C23C9-4DA1-AFB9-B6FD-19D35667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6ED-C45A-47D0-9050-1BEFE37F247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E14F9-5AC9-6A24-8130-9FFD3D7A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D1BF1-A6D4-1524-40F8-34200F2B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033-E09D-4465-AE3A-68519429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350E6-3B30-87ED-740B-BABFDAAA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9DA6F-4812-5EFA-D0B5-5085004C1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D463-1CDA-FA0E-8BE8-BB3C0D68E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7A6ED-C45A-47D0-9050-1BEFE37F247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7B7F7-2808-9E50-65A2-C480F6A8D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023B6-5AC7-41B2-0B2A-0B4BB3A93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4F1033-E09D-4465-AE3A-68519429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0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3CD48B-27EC-AC04-01C2-490D09E8B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93" y="890233"/>
            <a:ext cx="9593014" cy="507753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8A7497-8B40-E7D0-D3A7-AACCD0638057}"/>
              </a:ext>
            </a:extLst>
          </p:cNvPr>
          <p:cNvCxnSpPr/>
          <p:nvPr/>
        </p:nvCxnSpPr>
        <p:spPr>
          <a:xfrm flipH="1">
            <a:off x="3754582" y="4530436"/>
            <a:ext cx="720436" cy="4710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8029A0-79E8-A53D-8292-81196DD37DA1}"/>
              </a:ext>
            </a:extLst>
          </p:cNvPr>
          <p:cNvCxnSpPr>
            <a:cxnSpLocks/>
          </p:cNvCxnSpPr>
          <p:nvPr/>
        </p:nvCxnSpPr>
        <p:spPr>
          <a:xfrm flipH="1">
            <a:off x="3144982" y="5458691"/>
            <a:ext cx="872836" cy="1246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3659F4-B906-F1BF-6284-9CE9BAB3C0E2}"/>
              </a:ext>
            </a:extLst>
          </p:cNvPr>
          <p:cNvCxnSpPr>
            <a:cxnSpLocks/>
          </p:cNvCxnSpPr>
          <p:nvPr/>
        </p:nvCxnSpPr>
        <p:spPr>
          <a:xfrm flipV="1">
            <a:off x="9559636" y="1510145"/>
            <a:ext cx="96982" cy="11637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06C9BE-E565-2AF8-48A6-37E01F10CDCC}"/>
              </a:ext>
            </a:extLst>
          </p:cNvPr>
          <p:cNvSpPr txBox="1"/>
          <p:nvPr/>
        </p:nvSpPr>
        <p:spPr>
          <a:xfrm>
            <a:off x="4738255" y="4294909"/>
            <a:ext cx="324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 your account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05A3C-5BD3-9A8E-AB4F-C00B6E0853DF}"/>
              </a:ext>
            </a:extLst>
          </p:cNvPr>
          <p:cNvSpPr txBox="1"/>
          <p:nvPr/>
        </p:nvSpPr>
        <p:spPr>
          <a:xfrm>
            <a:off x="4350328" y="5230690"/>
            <a:ext cx="324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 in to your account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CE8A56-02D3-E710-9CA6-BA579FB61A37}"/>
              </a:ext>
            </a:extLst>
          </p:cNvPr>
          <p:cNvSpPr txBox="1"/>
          <p:nvPr/>
        </p:nvSpPr>
        <p:spPr>
          <a:xfrm>
            <a:off x="8035636" y="2924507"/>
            <a:ext cx="2757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later to access AWS services</a:t>
            </a:r>
          </a:p>
        </p:txBody>
      </p:sp>
    </p:spTree>
    <p:extLst>
      <p:ext uri="{BB962C8B-B14F-4D97-AF65-F5344CB8AC3E}">
        <p14:creationId xmlns:p14="http://schemas.microsoft.com/office/powerpoint/2010/main" val="42912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1</cp:revision>
  <dcterms:created xsi:type="dcterms:W3CDTF">2024-04-02T11:53:41Z</dcterms:created>
  <dcterms:modified xsi:type="dcterms:W3CDTF">2024-04-02T11:58:52Z</dcterms:modified>
</cp:coreProperties>
</file>