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418" autoAdjust="0"/>
    <p:restoredTop sz="94712" autoAdjust="0"/>
  </p:normalViewPr>
  <p:slideViewPr>
    <p:cSldViewPr snapToGrid="0">
      <p:cViewPr varScale="1">
        <p:scale>
          <a:sx n="84" d="100"/>
          <a:sy n="84" d="100"/>
        </p:scale>
        <p:origin x="60" y="276"/>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has to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a:t>
            </a:r>
            <a:r>
              <a:rPr lang="en-US"/>
              <a:t>. If </a:t>
            </a:r>
            <a:r>
              <a:rPr lang="en-US" dirty="0"/>
              <a:t>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endParaRPr lang="en-US" dirty="0"/>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dirty="0"/>
              <a:t>One of the biggest problems I have in coding </a:t>
            </a:r>
            <a:r>
              <a:rPr lang="en-US" dirty="0" err="1"/>
              <a:t>ITSec</a:t>
            </a:r>
            <a:r>
              <a:rPr lang="en-US" dirty="0"/>
              <a:t> problems is getting the data in the correct type and converting between types.  The </a:t>
            </a:r>
            <a:r>
              <a:rPr lang="en-US" dirty="0" err="1"/>
              <a:t>binascii</a:t>
            </a:r>
            <a:r>
              <a:rPr lang="en-US" dirty="0"/>
              <a:t> module is a great help.</a:t>
            </a:r>
          </a:p>
          <a:p>
            <a:endParaRPr lang="en-US" dirty="0"/>
          </a:p>
          <a:p>
            <a:r>
              <a:rPr lang="en-US" dirty="0"/>
              <a:t>Normally 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things to remember here:  ECB is bad, and modes are created so that the same plaintext always creates different ciphertext.</a:t>
            </a:r>
          </a:p>
          <a:p>
            <a:endParaRPr lang="en-US" dirty="0"/>
          </a:p>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11/25/2020</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11/25/2020</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pPr lvl="1"/>
            <a:r>
              <a:rPr lang="en-US" dirty="0"/>
              <a:t>Means each block has an “anti-tamper” code to go with it</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The decryption algorithm uses both the cyphertext and the “anti-tamper” or authentication code</a:t>
            </a:r>
          </a:p>
          <a:p>
            <a:pPr lvl="1"/>
            <a:r>
              <a:rPr lang="en-US" dirty="0"/>
              <a:t>generates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XOR with current key</a:t>
            </a:r>
          </a:p>
          <a:p>
            <a:pPr lvl="1"/>
            <a:r>
              <a:rPr lang="en-US" dirty="0"/>
              <a:t>Key is modified to be different each round</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have an inverse (remember Affine cipher in Cryptology 2)</a:t>
            </a:r>
          </a:p>
          <a:p>
            <a:pPr lvl="1"/>
            <a:r>
              <a:rPr lang="en-US" dirty="0"/>
              <a:t>Redefines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r>
              <a:rPr lang="en-US" dirty="0"/>
              <a:t>Only 1 bit changed but look at the ciphertext!</a:t>
            </a:r>
          </a:p>
          <a:p>
            <a:pPr lvl="2"/>
            <a:r>
              <a:rPr lang="en-US" dirty="0"/>
              <a:t>(using AES ECB mode and no IV, PyCryptodome in Python 3.8)</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F57B0DF-E57F-4F87-A380-1132B5DDF6D7}"/>
              </a:ext>
            </a:extLst>
          </p:cNvPr>
          <p:cNvPicPr>
            <a:picLocks noChangeAspect="1"/>
          </p:cNvPicPr>
          <p:nvPr/>
        </p:nvPicPr>
        <p:blipFill>
          <a:blip r:embed="rId3"/>
          <a:stretch>
            <a:fillRect/>
          </a:stretch>
        </p:blipFill>
        <p:spPr>
          <a:xfrm>
            <a:off x="2061210" y="4072631"/>
            <a:ext cx="7539990" cy="2420244"/>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9381</TotalTime>
  <Words>3218</Words>
  <Application>Microsoft Office PowerPoint</Application>
  <PresentationFormat>Widescreen</PresentationFormat>
  <Paragraphs>255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112</cp:revision>
  <dcterms:created xsi:type="dcterms:W3CDTF">2018-03-08T16:57:16Z</dcterms:created>
  <dcterms:modified xsi:type="dcterms:W3CDTF">2020-11-25T20:14:38Z</dcterms:modified>
</cp:coreProperties>
</file>